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61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33378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0945" y="9315649"/>
            <a:ext cx="1562527" cy="364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1524000"/>
          </a:xfrm>
        </p:spPr>
        <p:txBody>
          <a:bodyPr anchor="t">
            <a:no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104 Harcourt Place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Crowfield Plantation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Goose Creek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19028995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$450,000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6357138"/>
            <a:ext cx="7772399" cy="167482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Beautiful Brick Home is in the Desirable Gated Community in the Hamlets of Crowfield. It features 6 bedrooms, 3.5 baths and a HUGE MASTER LOCATED DOWNSTAIRS with a nice Walk-in Closet. The bath has dual vanities and a jetted tub with Separate Shower. The kitchen is equipped with upgraded Custom Cabinetry and a huge island with Corian countertops. The Family room is large with a gas Fireplace for those chilly nights. Cathedral ceilings in both Foyer and Family room. Large backyard with nice freshly stained decking and privacy fence &amp; also has a storage shed. There is a gas hook-up for grilling on back deck. Two car garage with very nice storage cabinets that the Seller is leaving for Buyer.</a:t>
            </a:r>
          </a:p>
          <a:p>
            <a:r>
              <a:rPr lang="en-US" sz="1200" b="1" i="1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SELLERS ARE VERY EAGER TO SELL! BRING ME AN OFFER!!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44000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Deborah Reid</a:t>
            </a:r>
          </a:p>
          <a:p>
            <a:pPr algn="ctr"/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323-0231</a:t>
            </a:r>
            <a:b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debbiereidhomes@gmail.com | www. debbiereidhomes.com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Realty One Group Coastal | </a:t>
            </a:r>
            <a:r>
              <a:rPr lang="fr-FR" sz="10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654 Coleman </a:t>
            </a:r>
            <a:r>
              <a:rPr lang="fr-FR" sz="1000" dirty="0" err="1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Bvld</a:t>
            </a:r>
            <a:r>
              <a:rPr lang="fr-FR" sz="10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Suite 100 </a:t>
            </a:r>
            <a:r>
              <a:rPr lang="en-US" sz="10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| Mt. Pleasant, SC 29464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85251" y="-1181101"/>
            <a:ext cx="7376497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Open House Lunch ~ Friday, Oct 3 from 11 - 1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Handyman Special… Bring your hard hats!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$25,000 PRICE</a:t>
            </a:r>
          </a:p>
          <a:p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ADJUSTMENT</a:t>
            </a:r>
          </a:p>
        </p:txBody>
      </p:sp>
      <p:pic>
        <p:nvPicPr>
          <p:cNvPr id="19" name="Picture 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23306" y="5397500"/>
            <a:ext cx="1439458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52799" y="5397500"/>
            <a:ext cx="1439458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09635" y="5397500"/>
            <a:ext cx="1439458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0141" y="5397500"/>
            <a:ext cx="1439458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8888" y="9160748"/>
            <a:ext cx="505793" cy="674391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8C072E9-BED3-44A8-86D1-798DD981F8F1}"/>
              </a:ext>
            </a:extLst>
          </p:cNvPr>
          <p:cNvSpPr/>
          <p:nvPr/>
        </p:nvSpPr>
        <p:spPr>
          <a:xfrm rot="19425796">
            <a:off x="7466982" y="895705"/>
            <a:ext cx="25789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Price!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4" name="Picture 6">
            <a:extLst>
              <a:ext uri="{FF2B5EF4-FFF2-40B4-BE49-F238E27FC236}">
                <a16:creationId xmlns:a16="http://schemas.microsoft.com/office/drawing/2014/main" id="{0AF04105-6136-4BA4-BA75-A5AE7A9610C0}"/>
              </a:ext>
            </a:extLst>
          </p:cNvPr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66471" y="5397500"/>
            <a:ext cx="1439457" cy="95963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C82711F8-5F95-4930-A81E-674FF1100122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24268" y="8031961"/>
            <a:ext cx="1439457" cy="95963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7DF54444-5A29-4BBE-A2E0-23D7A75A2B87}"/>
              </a:ext>
            </a:extLst>
          </p:cNvPr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52800" y="8031961"/>
            <a:ext cx="1439457" cy="95963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6">
            <a:extLst>
              <a:ext uri="{FF2B5EF4-FFF2-40B4-BE49-F238E27FC236}">
                <a16:creationId xmlns:a16="http://schemas.microsoft.com/office/drawing/2014/main" id="{0A5525C5-16E1-49B9-92A6-490B04FC9D5B}"/>
              </a:ext>
            </a:extLst>
          </p:cNvPr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08673" y="8031961"/>
            <a:ext cx="1439457" cy="95963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>
            <a:extLst>
              <a:ext uri="{FF2B5EF4-FFF2-40B4-BE49-F238E27FC236}">
                <a16:creationId xmlns:a16="http://schemas.microsoft.com/office/drawing/2014/main" id="{7C537C1C-3D4B-475D-9C06-7546462B4B51}"/>
              </a:ext>
            </a:extLst>
          </p:cNvPr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0141" y="8031961"/>
            <a:ext cx="1439457" cy="95963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6">
            <a:extLst>
              <a:ext uri="{FF2B5EF4-FFF2-40B4-BE49-F238E27FC236}">
                <a16:creationId xmlns:a16="http://schemas.microsoft.com/office/drawing/2014/main" id="{D22D7AA8-4AB7-4E60-8609-B4A08A974E2E}"/>
              </a:ext>
            </a:extLst>
          </p:cNvPr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68395" y="8031961"/>
            <a:ext cx="1435608" cy="95963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196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Nova</vt:lpstr>
      <vt:lpstr>Calibri</vt:lpstr>
      <vt:lpstr>Gabriola</vt:lpstr>
      <vt:lpstr>Office Theme</vt:lpstr>
      <vt:lpstr>104 Harcourt Place Crowfield Plantation Goose Creek MLS# 19028995 $450,000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2019-10-29T19:15:16Z</dcterms:modified>
</cp:coreProperties>
</file>