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pn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gif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57200"/>
            <a:ext cx="3537966" cy="3537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6147953"/>
            <a:ext cx="7779598" cy="1624889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Immaculate townhouse with 3 bedrooms and 2.5 baths.</a:t>
            </a:r>
            <a:b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Elevator as well as an end town home.</a:t>
            </a:r>
            <a:b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Next to the tennis courts and the large side yard.</a:t>
            </a:r>
            <a:b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Great location (behind Harris Teeter off Berlin G Myers).</a:t>
            </a:r>
            <a:b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Many upgrades so make your appointment today.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2388" y="4141222"/>
            <a:ext cx="7772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104 Hidden Palms Boulevard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Hidden Palms | Summerville, SC 29485 | MLS# 17027695 | $185,900</a:t>
            </a:r>
            <a:endParaRPr lang="en-US" sz="1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388" y="0"/>
            <a:ext cx="777240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200" b="1" i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Georgia" panose="02040502050405020303" pitchFamily="18" charset="0"/>
              </a:rPr>
              <a:t>Great 3 Bed/2.5 Bath Townhouse With Elevator!</a:t>
            </a:r>
            <a:endParaRPr lang="en-US" sz="2200" b="1" i="1" cap="none" spc="0" dirty="0">
              <a:ln w="0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0874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183" y="50874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966" y="50874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749" y="50874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315" y="50874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200" y="8345505"/>
            <a:ext cx="914400" cy="9144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749" y="457200"/>
            <a:ext cx="3537966" cy="3537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532" y="50874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9188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183" y="79188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966" y="79188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749" y="7918898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315" y="79188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532" y="7918898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58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33</cp:revision>
  <dcterms:created xsi:type="dcterms:W3CDTF">2006-08-16T00:00:00Z</dcterms:created>
  <dcterms:modified xsi:type="dcterms:W3CDTF">2017-10-20T18:57:47Z</dcterms:modified>
</cp:coreProperties>
</file>