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399" y="9266727"/>
            <a:ext cx="108405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FF00"/>
                </a:solidFill>
              </a:rPr>
              <a:t>GREAT OPEN FLOOR PLAN!!</a:t>
            </a:r>
          </a:p>
        </p:txBody>
      </p:sp>
      <p:sp>
        <p:nvSpPr>
          <p:cNvPr id="2" name="Title 1"/>
          <p:cNvSpPr>
            <a:spLocks noGrp="1"/>
          </p:cNvSpPr>
          <p:nvPr>
            <p:ph type="ctrTitle"/>
          </p:nvPr>
        </p:nvSpPr>
        <p:spPr>
          <a:xfrm>
            <a:off x="152400" y="536257"/>
            <a:ext cx="3649980" cy="2482283"/>
          </a:xfrm>
          <a:effectLst>
            <a:outerShdw blurRad="165100" dist="25400" dir="5400000" algn="t" rotWithShape="0">
              <a:prstClr val="black">
                <a:alpha val="25000"/>
              </a:prstClr>
            </a:outerShdw>
          </a:effectLst>
        </p:spPr>
        <p:txBody>
          <a:bodyPr>
            <a:noAutofit/>
          </a:bodyPr>
          <a:lstStyle/>
          <a:p>
            <a:r>
              <a:rPr lang="en-US" sz="2800" b="1"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104 Salt Meadow Ln</a:t>
            </a:r>
            <a:br>
              <a:rPr lang="en-US" sz="2800" b="1"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Blackberry Creek</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Summerville</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MLS# 16026382 | $290,000</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14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3,341 </a:t>
            </a:r>
            <a:r>
              <a:rPr lang="en-US" sz="1400" dirty="0" err="1">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Sq</a:t>
            </a:r>
            <a:r>
              <a:rPr lang="en-US" sz="14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 Ft - 4 Bedroom – 2½  Bath</a:t>
            </a:r>
          </a:p>
        </p:txBody>
      </p:sp>
      <p:sp>
        <p:nvSpPr>
          <p:cNvPr id="3" name="Subtitle 2"/>
          <p:cNvSpPr>
            <a:spLocks noGrp="1"/>
          </p:cNvSpPr>
          <p:nvPr>
            <p:ph type="subTitle" idx="1"/>
          </p:nvPr>
        </p:nvSpPr>
        <p:spPr>
          <a:xfrm>
            <a:off x="2100719" y="4473454"/>
            <a:ext cx="5671681" cy="4499776"/>
          </a:xfrm>
        </p:spPr>
        <p:txBody>
          <a:bodyPr anchor="ctr">
            <a:noAutofit/>
          </a:bodyPr>
          <a:lstStyle/>
          <a:p>
            <a:r>
              <a:rPr lang="en-US" sz="1800" dirty="0">
                <a:solidFill>
                  <a:schemeClr val="tx1"/>
                </a:solidFill>
              </a:rPr>
              <a:t>Talk about a home that is great for entertaining or a family with children this is it. You will enjoy cooking in the spacious kitchen with 42'' cabinets, new stainless steel appliances and </a:t>
            </a:r>
            <a:r>
              <a:rPr lang="en-US" sz="1800" dirty="0" err="1">
                <a:solidFill>
                  <a:schemeClr val="tx1"/>
                </a:solidFill>
              </a:rPr>
              <a:t>Stilestone</a:t>
            </a:r>
            <a:r>
              <a:rPr lang="en-US" sz="1800" dirty="0">
                <a:solidFill>
                  <a:schemeClr val="tx1"/>
                </a:solidFill>
              </a:rPr>
              <a:t> countertops with tiled backsplash. New wood floors in most of the expansive downstairs area. There is extra storage in the closet under the stairs and all bedroom closets are walk ins with lights. Many upgrades in this home to see, like crown molding throughout the downstairs with an in house vacuum system. You will love the large roomy Master Bedroom with crown molding and chair railing. The master bath is large with double sinks and updated cabinets. Enjoy your little bit of paradise in this beautifully landscaped backyard sitting in your swing watching the wildlife.</a:t>
            </a:r>
            <a:endParaRPr lang="en-US" sz="1600" dirty="0">
              <a:solidFill>
                <a:schemeClr val="tx1"/>
              </a:solidFill>
              <a:latin typeface="Microsoft Sans Serif" panose="020B0604020202020204" pitchFamily="34"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233265" y="601145"/>
            <a:ext cx="3404516" cy="255338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780798" y="3352665"/>
            <a:ext cx="1190452" cy="8928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23634" y="3352664"/>
            <a:ext cx="1190453" cy="8928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449808" y="3354524"/>
            <a:ext cx="1187973" cy="8909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23634" y="4442708"/>
            <a:ext cx="1881824" cy="14113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23634" y="7660780"/>
            <a:ext cx="1877085" cy="140781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01519" y="9270520"/>
            <a:ext cx="2769362" cy="707886"/>
          </a:xfrm>
          <a:prstGeom prst="rect">
            <a:avLst/>
          </a:prstGeom>
        </p:spPr>
        <p:txBody>
          <a:bodyPr wrap="square">
            <a:spAutoFit/>
          </a:bodyPr>
          <a:lstStyle/>
          <a:p>
            <a:pPr algn="ctr"/>
            <a:r>
              <a:rPr lang="en-US" sz="1600" b="1" dirty="0">
                <a:latin typeface="Microsoft Sans Serif" panose="020B0604020202020204" pitchFamily="34" charset="0"/>
                <a:cs typeface="Microsoft Sans Serif" panose="020B0604020202020204" pitchFamily="34" charset="0"/>
              </a:rPr>
              <a:t>Barbara </a:t>
            </a:r>
            <a:r>
              <a:rPr lang="en-US" sz="1600" b="1" dirty="0" err="1">
                <a:latin typeface="Microsoft Sans Serif" panose="020B0604020202020204" pitchFamily="34" charset="0"/>
                <a:cs typeface="Microsoft Sans Serif" panose="020B0604020202020204" pitchFamily="34" charset="0"/>
              </a:rPr>
              <a:t>Limehouse</a:t>
            </a:r>
            <a:endParaRPr lang="en-US" sz="1600" b="1" dirty="0">
              <a:latin typeface="Microsoft Sans Serif" panose="020B0604020202020204" pitchFamily="34" charset="0"/>
              <a:cs typeface="Microsoft Sans Serif" panose="020B0604020202020204" pitchFamily="34" charset="0"/>
            </a:endParaRPr>
          </a:p>
          <a:p>
            <a:pPr algn="ctr"/>
            <a:r>
              <a:rPr lang="en-US" sz="1200">
                <a:latin typeface="Microsoft Sans Serif" panose="020B0604020202020204" pitchFamily="34" charset="0"/>
                <a:cs typeface="Microsoft Sans Serif" panose="020B0604020202020204" pitchFamily="34" charset="0"/>
              </a:rPr>
              <a:t>843-870-8291</a:t>
            </a:r>
          </a:p>
          <a:p>
            <a:pPr algn="ctr"/>
            <a:r>
              <a:rPr lang="en-US" sz="1200">
                <a:latin typeface="Microsoft Sans Serif" panose="020B0604020202020204" pitchFamily="34" charset="0"/>
                <a:cs typeface="Microsoft Sans Serif" panose="020B0604020202020204" pitchFamily="34" charset="0"/>
              </a:rPr>
              <a:t>bllimehouse@gmail.com</a:t>
            </a:r>
            <a:endParaRPr lang="en-US" sz="1200" dirty="0">
              <a:latin typeface="Microsoft Sans Serif" panose="020B0604020202020204" pitchFamily="34" charset="0"/>
              <a:cs typeface="Microsoft Sans Serif" panose="020B0604020202020204" pitchFamily="34" charset="0"/>
            </a:endParaRPr>
          </a:p>
        </p:txBody>
      </p:sp>
      <p:sp>
        <p:nvSpPr>
          <p:cNvPr id="9" name="Rectangle 8"/>
          <p:cNvSpPr/>
          <p:nvPr/>
        </p:nvSpPr>
        <p:spPr>
          <a:xfrm>
            <a:off x="5278628" y="9335923"/>
            <a:ext cx="2359152" cy="577081"/>
          </a:xfrm>
          <a:prstGeom prst="rect">
            <a:avLst/>
          </a:prstGeom>
        </p:spPr>
        <p:txBody>
          <a:bodyPr wrap="square">
            <a:spAutoFit/>
          </a:bodyPr>
          <a:lstStyle/>
          <a:p>
            <a:pPr algn="r"/>
            <a:r>
              <a:rPr lang="en-US" sz="1050" dirty="0" err="1">
                <a:latin typeface="Microsoft Sans Serif" panose="020B0604020202020204" pitchFamily="34" charset="0"/>
                <a:cs typeface="Microsoft Sans Serif" panose="020B0604020202020204" pitchFamily="34" charset="0"/>
              </a:rPr>
              <a:t>Weichert</a:t>
            </a:r>
            <a:r>
              <a:rPr lang="en-US" sz="1050" dirty="0">
                <a:latin typeface="Microsoft Sans Serif" panose="020B0604020202020204" pitchFamily="34" charset="0"/>
                <a:cs typeface="Microsoft Sans Serif" panose="020B0604020202020204" pitchFamily="34" charset="0"/>
              </a:rPr>
              <a:t> Palmetto Coast</a:t>
            </a:r>
          </a:p>
          <a:p>
            <a:pPr algn="r"/>
            <a:r>
              <a:rPr lang="en-US" sz="1050" dirty="0">
                <a:latin typeface="Microsoft Sans Serif" panose="020B0604020202020204" pitchFamily="34" charset="0"/>
                <a:cs typeface="Microsoft Sans Serif" panose="020B0604020202020204" pitchFamily="34" charset="0"/>
              </a:rPr>
              <a:t>1035 Johnnie </a:t>
            </a:r>
            <a:r>
              <a:rPr lang="en-US" sz="1050" dirty="0" err="1">
                <a:latin typeface="Microsoft Sans Serif" panose="020B0604020202020204" pitchFamily="34" charset="0"/>
                <a:cs typeface="Microsoft Sans Serif" panose="020B0604020202020204" pitchFamily="34" charset="0"/>
              </a:rPr>
              <a:t>Dodds</a:t>
            </a:r>
            <a:r>
              <a:rPr lang="en-US" sz="1050" dirty="0">
                <a:latin typeface="Microsoft Sans Serif" panose="020B0604020202020204" pitchFamily="34" charset="0"/>
                <a:cs typeface="Microsoft Sans Serif" panose="020B0604020202020204" pitchFamily="34" charset="0"/>
              </a:rPr>
              <a:t>, </a:t>
            </a:r>
            <a:r>
              <a:rPr lang="en-US" sz="1050" dirty="0" err="1">
                <a:latin typeface="Microsoft Sans Serif" panose="020B0604020202020204" pitchFamily="34" charset="0"/>
                <a:cs typeface="Microsoft Sans Serif" panose="020B0604020202020204" pitchFamily="34" charset="0"/>
              </a:rPr>
              <a:t>Ste</a:t>
            </a:r>
            <a:r>
              <a:rPr lang="en-US" sz="1050" dirty="0">
                <a:latin typeface="Microsoft Sans Serif" panose="020B0604020202020204" pitchFamily="34" charset="0"/>
                <a:cs typeface="Microsoft Sans Serif" panose="020B0604020202020204" pitchFamily="34" charset="0"/>
              </a:rPr>
              <a:t> B2</a:t>
            </a:r>
          </a:p>
          <a:p>
            <a:pPr algn="r"/>
            <a:r>
              <a:rPr lang="en-US" sz="1050" dirty="0">
                <a:latin typeface="Microsoft Sans Serif" panose="020B0604020202020204" pitchFamily="34" charset="0"/>
                <a:cs typeface="Microsoft Sans Serif" panose="020B0604020202020204" pitchFamily="34" charset="0"/>
              </a:rPr>
              <a:t>Mt. Pleasant, SC 29464</a:t>
            </a:r>
          </a:p>
        </p:txBody>
      </p:sp>
      <p:pic>
        <p:nvPicPr>
          <p:cNvPr id="17"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337961" y="3352665"/>
            <a:ext cx="1190452" cy="8928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895124" y="3354525"/>
            <a:ext cx="1187972" cy="89097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23634" y="6051744"/>
            <a:ext cx="1881824" cy="14113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168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104 Salt Meadow Ln  Blackberry Creek Summerville  MLS# 16026382 | $290,000  3,341 Sq Ft - 4 Bedroom – 2½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2016-10-18T19:22:29Z</dcterms:modified>
</cp:coreProperties>
</file>