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5486400" type="B5JIS"/>
  <p:notesSz cx="6858000" cy="9144000"/>
  <p:defaultTextStyle>
    <a:defPPr>
      <a:defRPr lang="en-US"/>
    </a:defPPr>
    <a:lvl1pPr marL="0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5707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1414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97121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62828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28535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94242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59950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25656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764" y="78"/>
      </p:cViewPr>
      <p:guideLst>
        <p:guide orient="horz" pos="172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704342"/>
            <a:ext cx="6217920" cy="117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3108960"/>
            <a:ext cx="512064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5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4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5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5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219711"/>
            <a:ext cx="1645920" cy="4681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219711"/>
            <a:ext cx="4815840" cy="4681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3525521"/>
            <a:ext cx="6217920" cy="108966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2325370"/>
            <a:ext cx="6217920" cy="1200150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57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3141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9712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628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285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9424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5995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2565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280162"/>
            <a:ext cx="3230880" cy="36207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1280162"/>
            <a:ext cx="3230880" cy="36207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228091"/>
            <a:ext cx="3232151" cy="51181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5707" indent="0">
              <a:buNone/>
              <a:defRPr sz="1600" b="1"/>
            </a:lvl2pPr>
            <a:lvl3pPr marL="731414" indent="0">
              <a:buNone/>
              <a:defRPr sz="1400" b="1"/>
            </a:lvl3pPr>
            <a:lvl4pPr marL="1097121" indent="0">
              <a:buNone/>
              <a:defRPr sz="1300" b="1"/>
            </a:lvl4pPr>
            <a:lvl5pPr marL="1462828" indent="0">
              <a:buNone/>
              <a:defRPr sz="1300" b="1"/>
            </a:lvl5pPr>
            <a:lvl6pPr marL="1828535" indent="0">
              <a:buNone/>
              <a:defRPr sz="1300" b="1"/>
            </a:lvl6pPr>
            <a:lvl7pPr marL="2194242" indent="0">
              <a:buNone/>
              <a:defRPr sz="1300" b="1"/>
            </a:lvl7pPr>
            <a:lvl8pPr marL="2559950" indent="0">
              <a:buNone/>
              <a:defRPr sz="1300" b="1"/>
            </a:lvl8pPr>
            <a:lvl9pPr marL="292565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739901"/>
            <a:ext cx="3232151" cy="316103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0" y="1228091"/>
            <a:ext cx="3233420" cy="51181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5707" indent="0">
              <a:buNone/>
              <a:defRPr sz="1600" b="1"/>
            </a:lvl2pPr>
            <a:lvl3pPr marL="731414" indent="0">
              <a:buNone/>
              <a:defRPr sz="1400" b="1"/>
            </a:lvl3pPr>
            <a:lvl4pPr marL="1097121" indent="0">
              <a:buNone/>
              <a:defRPr sz="1300" b="1"/>
            </a:lvl4pPr>
            <a:lvl5pPr marL="1462828" indent="0">
              <a:buNone/>
              <a:defRPr sz="1300" b="1"/>
            </a:lvl5pPr>
            <a:lvl6pPr marL="1828535" indent="0">
              <a:buNone/>
              <a:defRPr sz="1300" b="1"/>
            </a:lvl6pPr>
            <a:lvl7pPr marL="2194242" indent="0">
              <a:buNone/>
              <a:defRPr sz="1300" b="1"/>
            </a:lvl7pPr>
            <a:lvl8pPr marL="2559950" indent="0">
              <a:buNone/>
              <a:defRPr sz="1300" b="1"/>
            </a:lvl8pPr>
            <a:lvl9pPr marL="292565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1739901"/>
            <a:ext cx="3233420" cy="316103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218440"/>
            <a:ext cx="2406650" cy="92964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0" y="218440"/>
            <a:ext cx="4089401" cy="468249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148080"/>
            <a:ext cx="2406650" cy="3752850"/>
          </a:xfrm>
        </p:spPr>
        <p:txBody>
          <a:bodyPr/>
          <a:lstStyle>
            <a:lvl1pPr marL="0" indent="0">
              <a:buNone/>
              <a:defRPr sz="1100"/>
            </a:lvl1pPr>
            <a:lvl2pPr marL="365707" indent="0">
              <a:buNone/>
              <a:defRPr sz="900"/>
            </a:lvl2pPr>
            <a:lvl3pPr marL="731414" indent="0">
              <a:buNone/>
              <a:defRPr sz="800"/>
            </a:lvl3pPr>
            <a:lvl4pPr marL="1097121" indent="0">
              <a:buNone/>
              <a:defRPr sz="700"/>
            </a:lvl4pPr>
            <a:lvl5pPr marL="1462828" indent="0">
              <a:buNone/>
              <a:defRPr sz="700"/>
            </a:lvl5pPr>
            <a:lvl6pPr marL="1828535" indent="0">
              <a:buNone/>
              <a:defRPr sz="700"/>
            </a:lvl6pPr>
            <a:lvl7pPr marL="2194242" indent="0">
              <a:buNone/>
              <a:defRPr sz="700"/>
            </a:lvl7pPr>
            <a:lvl8pPr marL="2559950" indent="0">
              <a:buNone/>
              <a:defRPr sz="700"/>
            </a:lvl8pPr>
            <a:lvl9pPr marL="292565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3840481"/>
            <a:ext cx="4389120" cy="45339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490220"/>
            <a:ext cx="4389120" cy="3291840"/>
          </a:xfrm>
        </p:spPr>
        <p:txBody>
          <a:bodyPr/>
          <a:lstStyle>
            <a:lvl1pPr marL="0" indent="0">
              <a:buNone/>
              <a:defRPr sz="2600"/>
            </a:lvl1pPr>
            <a:lvl2pPr marL="365707" indent="0">
              <a:buNone/>
              <a:defRPr sz="2200"/>
            </a:lvl2pPr>
            <a:lvl3pPr marL="731414" indent="0">
              <a:buNone/>
              <a:defRPr sz="1900"/>
            </a:lvl3pPr>
            <a:lvl4pPr marL="1097121" indent="0">
              <a:buNone/>
              <a:defRPr sz="1600"/>
            </a:lvl4pPr>
            <a:lvl5pPr marL="1462828" indent="0">
              <a:buNone/>
              <a:defRPr sz="1600"/>
            </a:lvl5pPr>
            <a:lvl6pPr marL="1828535" indent="0">
              <a:buNone/>
              <a:defRPr sz="1600"/>
            </a:lvl6pPr>
            <a:lvl7pPr marL="2194242" indent="0">
              <a:buNone/>
              <a:defRPr sz="1600"/>
            </a:lvl7pPr>
            <a:lvl8pPr marL="2559950" indent="0">
              <a:buNone/>
              <a:defRPr sz="1600"/>
            </a:lvl8pPr>
            <a:lvl9pPr marL="2925656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4293871"/>
            <a:ext cx="4389120" cy="643890"/>
          </a:xfrm>
        </p:spPr>
        <p:txBody>
          <a:bodyPr/>
          <a:lstStyle>
            <a:lvl1pPr marL="0" indent="0">
              <a:buNone/>
              <a:defRPr sz="1100"/>
            </a:lvl1pPr>
            <a:lvl2pPr marL="365707" indent="0">
              <a:buNone/>
              <a:defRPr sz="900"/>
            </a:lvl2pPr>
            <a:lvl3pPr marL="731414" indent="0">
              <a:buNone/>
              <a:defRPr sz="800"/>
            </a:lvl3pPr>
            <a:lvl4pPr marL="1097121" indent="0">
              <a:buNone/>
              <a:defRPr sz="700"/>
            </a:lvl4pPr>
            <a:lvl5pPr marL="1462828" indent="0">
              <a:buNone/>
              <a:defRPr sz="700"/>
            </a:lvl5pPr>
            <a:lvl6pPr marL="1828535" indent="0">
              <a:buNone/>
              <a:defRPr sz="700"/>
            </a:lvl6pPr>
            <a:lvl7pPr marL="2194242" indent="0">
              <a:buNone/>
              <a:defRPr sz="700"/>
            </a:lvl7pPr>
            <a:lvl8pPr marL="2559950" indent="0">
              <a:buNone/>
              <a:defRPr sz="700"/>
            </a:lvl8pPr>
            <a:lvl9pPr marL="292565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219710"/>
            <a:ext cx="6583680" cy="914400"/>
          </a:xfrm>
          <a:prstGeom prst="rect">
            <a:avLst/>
          </a:prstGeom>
        </p:spPr>
        <p:txBody>
          <a:bodyPr vert="horz" lIns="73141" tIns="36571" rIns="73141" bIns="365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280162"/>
            <a:ext cx="6583680" cy="3620771"/>
          </a:xfrm>
          <a:prstGeom prst="rect">
            <a:avLst/>
          </a:prstGeom>
        </p:spPr>
        <p:txBody>
          <a:bodyPr vert="horz" lIns="73141" tIns="36571" rIns="73141" bIns="365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5085080"/>
            <a:ext cx="1706880" cy="292100"/>
          </a:xfrm>
          <a:prstGeom prst="rect">
            <a:avLst/>
          </a:prstGeom>
        </p:spPr>
        <p:txBody>
          <a:bodyPr vert="horz" lIns="73141" tIns="36571" rIns="73141" bIns="3657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5085080"/>
            <a:ext cx="2316480" cy="292100"/>
          </a:xfrm>
          <a:prstGeom prst="rect">
            <a:avLst/>
          </a:prstGeom>
        </p:spPr>
        <p:txBody>
          <a:bodyPr vert="horz" lIns="73141" tIns="36571" rIns="73141" bIns="3657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5085080"/>
            <a:ext cx="1706880" cy="292100"/>
          </a:xfrm>
          <a:prstGeom prst="rect">
            <a:avLst/>
          </a:prstGeom>
        </p:spPr>
        <p:txBody>
          <a:bodyPr vert="horz" lIns="73141" tIns="36571" rIns="73141" bIns="3657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1414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280" indent="-274280" algn="l" defTabSz="73141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4274" indent="-228567" algn="l" defTabSz="73141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indent="-182853" algn="l" defTabSz="73141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975" indent="-182853" algn="l" defTabSz="73141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682" indent="-182853" algn="l" defTabSz="731414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389" indent="-182853" algn="l" defTabSz="73141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096" indent="-182853" algn="l" defTabSz="73141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2803" indent="-182853" algn="l" defTabSz="73141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510" indent="-182853" algn="l" defTabSz="73141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07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414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121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828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535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242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59950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5656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7315199" cy="592631"/>
          </a:xfrm>
          <a:noFill/>
        </p:spPr>
        <p:txBody>
          <a:bodyPr>
            <a:no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104 Sparrow Drive</a:t>
            </a:r>
            <a:br>
              <a:rPr lang="en-US" sz="1200" dirty="0">
                <a:latin typeface="Century Gothic" panose="020B0502020202020204" pitchFamily="34" charset="0"/>
              </a:rPr>
            </a:br>
            <a:r>
              <a:rPr lang="en-US" sz="1200" dirty="0">
                <a:latin typeface="Century Gothic" panose="020B0502020202020204" pitchFamily="34" charset="0"/>
              </a:rPr>
              <a:t>Forest Trail </a:t>
            </a:r>
            <a:r>
              <a:rPr lang="en-US" sz="1200" dirty="0">
                <a:latin typeface="Trebuchet MS" panose="020B0603020202020204" pitchFamily="34" charset="0"/>
              </a:rPr>
              <a:t>· </a:t>
            </a:r>
            <a:r>
              <a:rPr lang="en-US" sz="1200" dirty="0">
                <a:latin typeface="Century Gothic" panose="020B0502020202020204" pitchFamily="34" charset="0"/>
              </a:rPr>
              <a:t>Isle of Palms, SC 29451 </a:t>
            </a:r>
            <a:r>
              <a:rPr lang="en-US" sz="1200" dirty="0">
                <a:latin typeface="Trebuchet MS" panose="020B0603020202020204" pitchFamily="34" charset="0"/>
              </a:rPr>
              <a:t>· </a:t>
            </a:r>
            <a:r>
              <a:rPr lang="en-US" sz="1200" dirty="0">
                <a:latin typeface="Century Gothic" panose="020B0502020202020204" pitchFamily="34" charset="0"/>
              </a:rPr>
              <a:t>MLS# 18008831 </a:t>
            </a:r>
            <a:r>
              <a:rPr lang="en-US" sz="1200" dirty="0">
                <a:latin typeface="Trebuchet MS" panose="020B0603020202020204" pitchFamily="34" charset="0"/>
              </a:rPr>
              <a:t>· </a:t>
            </a:r>
            <a:r>
              <a:rPr lang="en-US" sz="1200" dirty="0">
                <a:latin typeface="Century Gothic" panose="020B0502020202020204" pitchFamily="34" charset="0"/>
              </a:rPr>
              <a:t>$899,000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204671"/>
            <a:ext cx="7315200" cy="281729"/>
          </a:xfrm>
          <a:prstGeom prst="rect">
            <a:avLst/>
          </a:prstGeom>
          <a:noFill/>
        </p:spPr>
        <p:txBody>
          <a:bodyPr wrap="square" lIns="65645" tIns="32822" rIns="65645" bIns="32822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Neil Schneider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·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843-200-8902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·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neil@charleston.info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7" y="169545"/>
            <a:ext cx="694944" cy="512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7" y="2727728"/>
            <a:ext cx="694944" cy="512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7" y="2088183"/>
            <a:ext cx="694944" cy="512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7" y="1448637"/>
            <a:ext cx="694944" cy="512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13774" y="3390447"/>
            <a:ext cx="7087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This beautiful beach island home has it all! Offering elevated construction, hardwood floors, granite counter-tops and stainless steel appliances. With most of the home's living area conveniently located on the 1st floor. This home's layout is perfect, 1st floor offering 3 bedrooms, 2.5 baths, a large great room, kitchen with sit-up bar and separate dining area, as well as an additional large bonus room area with over-sized windows overlooking the private backyard, perfect for use as an additional living area/bedroom/office or even game room. A screen porch and deck round off this main floor. The 4th bedroom's location upstairs, makes it perfect for a separate bedroom or a great area for a playroom. Besides this home being located in quite possibly one of the quietest areas of the island, it also sits on a .45 acre lot, with plenty of room for outdoor entertaining or adding a future pool. Room to park a boat behind the fence as well.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7" y="809091"/>
            <a:ext cx="694944" cy="512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339" y="533400"/>
            <a:ext cx="3608522" cy="2706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694" y="807909"/>
            <a:ext cx="694944" cy="512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694" y="169545"/>
            <a:ext cx="694944" cy="512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694" y="2727728"/>
            <a:ext cx="694944" cy="512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694" y="2084637"/>
            <a:ext cx="694944" cy="512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694" y="1446273"/>
            <a:ext cx="694944" cy="512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" y="2681064"/>
            <a:ext cx="7315199" cy="558728"/>
          </a:xfrm>
          <a:prstGeom prst="rect">
            <a:avLst/>
          </a:prstGeom>
        </p:spPr>
        <p:txBody>
          <a:bodyPr wrap="square" lIns="65645" tIns="32822" rIns="65645" bIns="32822">
            <a:spAutoFit/>
          </a:bodyPr>
          <a:lstStyle/>
          <a:p>
            <a:pPr algn="ctr"/>
            <a:r>
              <a:rPr lang="en-US" sz="1600" b="1" i="1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Open House Saturday 11am - 4pm</a:t>
            </a:r>
          </a:p>
          <a:p>
            <a:pPr algn="ctr"/>
            <a:r>
              <a:rPr lang="en-US" sz="1600" b="1" i="1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Refreshments Provided</a:t>
            </a:r>
          </a:p>
        </p:txBody>
      </p:sp>
    </p:spTree>
    <p:extLst>
      <p:ext uri="{BB962C8B-B14F-4D97-AF65-F5344CB8AC3E}">
        <p14:creationId xmlns:p14="http://schemas.microsoft.com/office/powerpoint/2010/main" val="1855855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204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Times New Roman</vt:lpstr>
      <vt:lpstr>Trebuchet MS</vt:lpstr>
      <vt:lpstr>Office Theme</vt:lpstr>
      <vt:lpstr>104 Sparrow Drive Forest Trail · Isle of Palms, SC 29451 · MLS# 18008831 · $899,000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104 Westoe St | Summerville MLS# 1411433 | $309,900</dc:title>
  <dc:creator>CVH360</dc:creator>
  <cp:lastModifiedBy>A. Thomas Price</cp:lastModifiedBy>
  <cp:revision>29</cp:revision>
  <dcterms:created xsi:type="dcterms:W3CDTF">2006-08-16T00:00:00Z</dcterms:created>
  <dcterms:modified xsi:type="dcterms:W3CDTF">2018-04-26T19:58:07Z</dcterms:modified>
</cp:coreProperties>
</file>