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2220" y="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18" Type="http://schemas.openxmlformats.org/officeDocument/2006/relationships/image" Target="../media/image15.jpg"/><Relationship Id="rId3" Type="http://schemas.microsoft.com/office/2007/relationships/hdphoto" Target="../media/hdphoto1.wdp"/><Relationship Id="rId7" Type="http://schemas.openxmlformats.org/officeDocument/2006/relationships/image" Target="../media/image4.gif"/><Relationship Id="rId12" Type="http://schemas.openxmlformats.org/officeDocument/2006/relationships/image" Target="../media/image9.jpeg"/><Relationship Id="rId17" Type="http://schemas.openxmlformats.org/officeDocument/2006/relationships/image" Target="../media/image14.jpg"/><Relationship Id="rId2" Type="http://schemas.openxmlformats.org/officeDocument/2006/relationships/image" Target="../media/image2.png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hyperlink" Target="http://www.yourcharlestonhousesearch.com/" TargetMode="External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hyperlink" Target="mailto:desiree.maurer1@gmail.com" TargetMode="External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" y="-5081"/>
            <a:ext cx="7752080" cy="845414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JUST LISTED!! Lovely Move-in Ready Duplex</a:t>
            </a:r>
            <a:b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</a:b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Open House Saturday 1-4pm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549989"/>
            <a:ext cx="7772400" cy="227436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Goudy Old Style" panose="02020502050305020303" pitchFamily="18" charset="0"/>
              </a:rPr>
              <a:t>You will LOVE this great open-concept floorplan in this move-in ready 1-story duplex, perfect for those just starting out or looking to downsize! Features include**Nicely sized foyer that opens to large living room and dining room combo**Gleaming laminate flooring throughout**Cozy up to the gas fireplace on a chilly night or enjoy your morning coffee on your screened porch during warmer months**The well-equipped eat-in kitchen with breakfast bar, overlooks the living room, perfect for entertaining, and has ample cabinet space**Vaulted ceilings in the living room and master bedroom allows plenty of natural light**Spacious master </a:t>
            </a:r>
            <a:r>
              <a:rPr lang="en-US" sz="1400" dirty="0" err="1">
                <a:solidFill>
                  <a:schemeClr val="bg1"/>
                </a:solidFill>
                <a:latin typeface="Goudy Old Style" panose="02020502050305020303" pitchFamily="18" charset="0"/>
              </a:rPr>
              <a:t>ensuite</a:t>
            </a:r>
            <a:r>
              <a:rPr lang="en-US" sz="1400" dirty="0">
                <a:solidFill>
                  <a:schemeClr val="bg1"/>
                </a:solidFill>
                <a:latin typeface="Goudy Old Style" panose="02020502050305020303" pitchFamily="18" charset="0"/>
              </a:rPr>
              <a:t> with lots of closet space**Guest bedroom with access to hall bath from bedroom**HOA maintained lawncare and irrigation as well as maintenance of the common areas of the neighborhood. Conveniently located to shopping, schools and downtown Summerville being only 3 miles away, this townhome is truly located in a highly desirable area that you don't want to miss!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991600"/>
            <a:ext cx="7772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Desiree Maurer</a:t>
            </a:r>
            <a:br>
              <a:rPr lang="en-US" sz="1200" b="1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Office - (843) 416-2000</a:t>
            </a: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Mobile - (843) 327-9010</a:t>
            </a:r>
            <a:b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4"/>
              </a:rPr>
              <a:t>desiree.maurer1@gmail.com</a:t>
            </a:r>
            <a:endParaRPr lang="en-US" sz="12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  <a:p>
            <a:pPr algn="ctr"/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  <a:hlinkClick r:id="rId5"/>
              </a:rPr>
              <a:t>www.yourcharlestonhousesearch.com</a:t>
            </a:r>
            <a:r>
              <a:rPr lang="en-US" sz="12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en-US" sz="1000" dirty="0">
              <a:solidFill>
                <a:schemeClr val="tx2">
                  <a:lumMod val="1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0" y="9110304"/>
            <a:ext cx="1234339" cy="82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794" y="8898925"/>
            <a:ext cx="785812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9550569"/>
            <a:ext cx="129539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Keller Williams Realty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496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Bramson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Ct </a:t>
            </a:r>
            <a:r>
              <a:rPr lang="en-US" sz="900" dirty="0" err="1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Ste</a:t>
            </a: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 200</a:t>
            </a:r>
            <a:b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900" dirty="0">
                <a:solidFill>
                  <a:schemeClr val="tx2">
                    <a:lumMod val="10000"/>
                  </a:schemeClr>
                </a:solidFill>
                <a:latin typeface="Baskerville Old Face" panose="02020602080505020303" pitchFamily="18" charset="0"/>
              </a:rPr>
              <a:t>Mt. Pleasant, SC 29464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235" y="7966554"/>
            <a:ext cx="1363062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669" y="7967813"/>
            <a:ext cx="1363062" cy="90619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966" y="4419282"/>
            <a:ext cx="1371600" cy="91440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08" y="4420236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4263" y="4420870"/>
            <a:ext cx="1368742" cy="91249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1354" y="4420553"/>
            <a:ext cx="1369692" cy="91312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5745" y="4420236"/>
            <a:ext cx="1370646" cy="913764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010" y="7964027"/>
            <a:ext cx="1370643" cy="91376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7103" y="7966554"/>
            <a:ext cx="1363062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1" y="3505200"/>
            <a:ext cx="7772400" cy="800219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Goudy Old Style" panose="02020502050305020303" pitchFamily="18" charset="0"/>
              </a:rPr>
              <a:t>104 Townsend Way</a:t>
            </a:r>
          </a:p>
          <a:p>
            <a:pPr algn="ctr"/>
            <a:r>
              <a:rPr lang="en-US" sz="1800" dirty="0">
                <a:solidFill>
                  <a:schemeClr val="bg1"/>
                </a:solidFill>
                <a:latin typeface="Goudy Old Style" panose="02020502050305020303" pitchFamily="18" charset="0"/>
              </a:rPr>
              <a:t>Village On Central | Summerville, SC 29483 | MLS# 19027151 | $152,975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6804" y="983385"/>
            <a:ext cx="3653847" cy="24342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9724F35-68BB-469A-B0F3-72AA12E16EA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7881" y="982736"/>
            <a:ext cx="3657600" cy="2438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83F46E6-4A59-484F-B40D-BE212701BF6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9538" y="7966554"/>
            <a:ext cx="1363062" cy="90870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9509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206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Baskerville Old Face</vt:lpstr>
      <vt:lpstr>Calibri</vt:lpstr>
      <vt:lpstr>Goudy Old Style</vt:lpstr>
      <vt:lpstr>Office Theme</vt:lpstr>
      <vt:lpstr>JUST LISTED!! Lovely Move-in Ready Duplex Open House Saturday 1-4pm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Purchase in Mt. Pleasant for under $200K</dc:title>
  <dc:creator>CVH360</dc:creator>
  <cp:lastModifiedBy>A. Thomas Price</cp:lastModifiedBy>
  <cp:revision>38</cp:revision>
  <dcterms:created xsi:type="dcterms:W3CDTF">2006-08-16T00:00:00Z</dcterms:created>
  <dcterms:modified xsi:type="dcterms:W3CDTF">2019-09-26T16:55:34Z</dcterms:modified>
</cp:coreProperties>
</file>