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5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5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1" y="2251499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2"/>
            <a:ext cx="343415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3464562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1" y="2235202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5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5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5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7772400" cy="437368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732" y="5944422"/>
            <a:ext cx="7208936" cy="153602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Great rental property or live in one side and rent the other. Side A has 2BR/1BA, is vacant and has been repainted, has new carpet, new vinyl, new kitchen faucet and new front door. Side B is 1BR/1BA, tenant occupied at approximately $550/mon. Both sides have a fenced back yard. Great investor opportunity</a:t>
            </a:r>
            <a:r>
              <a:rPr 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! </a:t>
            </a:r>
            <a:endParaRPr lang="en-US" sz="1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410" y="5055670"/>
            <a:ext cx="6693581" cy="709882"/>
          </a:xfrm>
        </p:spPr>
        <p:txBody>
          <a:bodyPr anchor="ctr">
            <a:noAutofit/>
          </a:bodyPr>
          <a:lstStyle/>
          <a:p>
            <a:r>
              <a:rPr lang="en-US" sz="2300" cap="none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104 Wendy Way </a:t>
            </a:r>
            <a:r>
              <a:rPr lang="en-US" sz="2300" cap="none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A&amp;B</a:t>
            </a:r>
            <a:br>
              <a:rPr lang="en-US" sz="2300" cap="none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 err="1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Greenhurst</a:t>
            </a:r>
            <a:r>
              <a:rPr lang="en-US" sz="1600" cap="none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| Summerville, SC 29485 | MLS# 16004488 | $119,000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09" y="9057361"/>
            <a:ext cx="584012" cy="87689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219300" y="9041838"/>
            <a:ext cx="3333800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Trebuchet MS" panose="020B0603020202020204" pitchFamily="34" charset="0"/>
              </a:rPr>
              <a:t>Jeanette </a:t>
            </a:r>
            <a:r>
              <a:rPr lang="en-US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Henderson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(843) 834-0068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jeanette.henderson@carolinaone.com</a:t>
            </a:r>
          </a:p>
          <a:p>
            <a:pPr algn="ctr"/>
            <a:r>
              <a:rPr lang="pt-BR" sz="11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www.jeanettehendersonrealty.com</a:t>
            </a:r>
            <a:endParaRPr lang="en-US" sz="1100" dirty="0">
              <a:solidFill>
                <a:schemeClr val="tx2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6376765" y="9040112"/>
            <a:ext cx="1295400" cy="911393"/>
            <a:chOff x="6376765" y="9099042"/>
            <a:chExt cx="1295400" cy="911393"/>
          </a:xfrm>
        </p:grpSpPr>
        <p:pic>
          <p:nvPicPr>
            <p:cNvPr id="16" name="Picture 15"/>
            <p:cNvPicPr>
              <a:picLocks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91956" y="9099042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6376765" y="9594937"/>
              <a:ext cx="12954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 Pleasant, SC 29464</a:t>
              </a:r>
            </a:p>
          </p:txBody>
        </p:sp>
      </p:grpSp>
      <p:sp>
        <p:nvSpPr>
          <p:cNvPr id="5" name="Plaque 4"/>
          <p:cNvSpPr/>
          <p:nvPr/>
        </p:nvSpPr>
        <p:spPr>
          <a:xfrm>
            <a:off x="539410" y="3810000"/>
            <a:ext cx="6693581" cy="1066800"/>
          </a:xfrm>
          <a:prstGeom prst="plaque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Calling All Investors!</a:t>
            </a:r>
            <a:br>
              <a:rPr lang="en-US" sz="3200" i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i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Summerville Duplex with Great Rental Potential!</a:t>
            </a:r>
            <a:endParaRPr lang="en-US" sz="2400" i="1" dirty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81732" y="7659312"/>
            <a:ext cx="7208936" cy="1143000"/>
            <a:chOff x="77544" y="7467600"/>
            <a:chExt cx="7208936" cy="114300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55273" y="7467600"/>
              <a:ext cx="2031207" cy="1143000"/>
            </a:xfrm>
            <a:prstGeom prst="rect">
              <a:avLst/>
            </a:prstGeom>
            <a:ln>
              <a:solidFill>
                <a:srgbClr val="FFFFFF"/>
              </a:solidFill>
            </a:ln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44" y="7467600"/>
              <a:ext cx="2031207" cy="1143000"/>
            </a:xfrm>
            <a:prstGeom prst="rect">
              <a:avLst/>
            </a:prstGeom>
            <a:ln>
              <a:solidFill>
                <a:srgbClr val="FFFFFF"/>
              </a:solidFill>
            </a:ln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5279" y="7467600"/>
              <a:ext cx="642938" cy="1143000"/>
            </a:xfrm>
            <a:prstGeom prst="rect">
              <a:avLst/>
            </a:prstGeom>
            <a:ln>
              <a:solidFill>
                <a:srgbClr val="FFFFFF"/>
              </a:solidFill>
            </a:ln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04745" y="7467600"/>
              <a:ext cx="1524000" cy="1143000"/>
            </a:xfrm>
            <a:prstGeom prst="rect">
              <a:avLst/>
            </a:prstGeom>
            <a:ln>
              <a:solidFill>
                <a:srgbClr val="FFFFFF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137</TotalTime>
  <Words>94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104 Wendy Way A&amp;B Greenhurst | Summerville, SC 29485 | MLS# 16004488 | $119,000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24</cp:revision>
  <dcterms:created xsi:type="dcterms:W3CDTF">2006-08-16T00:00:00Z</dcterms:created>
  <dcterms:modified xsi:type="dcterms:W3CDTF">2016-03-16T17:22:39Z</dcterms:modified>
</cp:coreProperties>
</file>