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3C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9" d="100"/>
          <a:sy n="59" d="100"/>
        </p:scale>
        <p:origin x="247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9/15/2022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283C64"/>
            </a:gs>
            <a:gs pos="21000">
              <a:schemeClr val="accent1">
                <a:tint val="44500"/>
                <a:satMod val="160000"/>
              </a:schemeClr>
            </a:gs>
            <a:gs pos="63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4122" b="4122"/>
          <a:stretch/>
        </p:blipFill>
        <p:spPr>
          <a:xfrm>
            <a:off x="0" y="533400"/>
            <a:ext cx="7314629" cy="4480280"/>
          </a:xfrm>
          <a:prstGeom prst="rect">
            <a:avLst/>
          </a:prstGeom>
          <a:ln>
            <a:noFill/>
          </a:ln>
          <a:effectLst>
            <a:softEdge rad="112500"/>
          </a:effectLst>
        </p:spPr>
      </p:pic>
      <p:sp>
        <p:nvSpPr>
          <p:cNvPr id="2" name="Title 1"/>
          <p:cNvSpPr>
            <a:spLocks noGrp="1"/>
          </p:cNvSpPr>
          <p:nvPr>
            <p:ph type="ctrTitle"/>
          </p:nvPr>
        </p:nvSpPr>
        <p:spPr>
          <a:xfrm>
            <a:off x="0" y="0"/>
            <a:ext cx="7315199" cy="543396"/>
          </a:xfrm>
          <a:noFill/>
          <a:effectLst>
            <a:outerShdw blurRad="50800" dist="38100" dir="5400000" algn="t" rotWithShape="0">
              <a:prstClr val="black">
                <a:alpha val="40000"/>
              </a:prstClr>
            </a:outerShdw>
          </a:effectLst>
        </p:spPr>
        <p:txBody>
          <a:bodyPr anchor="ctr">
            <a:noAutofit/>
          </a:bodyPr>
          <a:lstStyle/>
          <a:p>
            <a:r>
              <a:rPr lang="en-US" sz="2500" b="1" i="1" dirty="0">
                <a:ln w="3175">
                  <a:noFill/>
                </a:ln>
                <a:solidFill>
                  <a:schemeClr val="bg1"/>
                </a:solidFill>
                <a:latin typeface="Century Gothic" panose="020B0502020202020204" pitchFamily="34" charset="0"/>
              </a:rPr>
              <a:t>Open House Sunday Sept 18</a:t>
            </a:r>
            <a:r>
              <a:rPr lang="en-US" sz="2500" b="1" i="1" baseline="30000" dirty="0">
                <a:ln w="3175">
                  <a:noFill/>
                </a:ln>
                <a:solidFill>
                  <a:schemeClr val="bg1"/>
                </a:solidFill>
                <a:latin typeface="Century Gothic" panose="020B0502020202020204" pitchFamily="34" charset="0"/>
              </a:rPr>
              <a:t>th</a:t>
            </a:r>
            <a:r>
              <a:rPr lang="en-US" sz="2500" b="1" i="1" dirty="0">
                <a:ln w="3175">
                  <a:noFill/>
                </a:ln>
                <a:solidFill>
                  <a:schemeClr val="bg1"/>
                </a:solidFill>
                <a:latin typeface="Century Gothic" panose="020B0502020202020204" pitchFamily="34" charset="0"/>
              </a:rPr>
              <a:t> from 12-5pm</a:t>
            </a:r>
            <a:endParaRPr lang="en-US" sz="2500" b="1" i="1" dirty="0">
              <a:ln w="3175">
                <a:noFill/>
              </a:ln>
              <a:solidFill>
                <a:srgbClr val="FFFF00"/>
              </a:solidFill>
              <a:latin typeface="Century Gothic" panose="020B0502020202020204" pitchFamily="34" charset="0"/>
            </a:endParaRPr>
          </a:p>
        </p:txBody>
      </p:sp>
      <p:sp>
        <p:nvSpPr>
          <p:cNvPr id="3" name="Subtitle 2"/>
          <p:cNvSpPr>
            <a:spLocks noGrp="1"/>
          </p:cNvSpPr>
          <p:nvPr>
            <p:ph type="subTitle" idx="1"/>
          </p:nvPr>
        </p:nvSpPr>
        <p:spPr>
          <a:xfrm>
            <a:off x="0" y="5029200"/>
            <a:ext cx="7315199" cy="1905500"/>
          </a:xfrm>
        </p:spPr>
        <p:txBody>
          <a:bodyPr anchor="ctr">
            <a:noAutofit/>
          </a:bodyPr>
          <a:lstStyle/>
          <a:p>
            <a:r>
              <a:rPr lang="en-US" sz="1600" dirty="0">
                <a:solidFill>
                  <a:srgbClr val="283C64"/>
                </a:solidFill>
                <a:latin typeface="Century Gothic" panose="020B0502020202020204" pitchFamily="34" charset="0"/>
              </a:rPr>
              <a:t>Very charming, move in ready home. All new appliances, ceiling fans, new hot water heater, AC - 2 years old. Roof 2-3 years old. New Paint, floors, cabinets, bathroom fixtures. New counter tops in the kitchen. Close to Navy Weapons Center, Boeing, Nucor, Volvo, Charleston Air Force Base. Elementary school nearby. Storage unit in back yard, chain link fence. Large back yard with beautiful oak tree. This house will not last long. Exceptional property. If square footage is important, verify.</a:t>
            </a:r>
            <a:endParaRPr lang="en-US" sz="1600" i="1" dirty="0">
              <a:solidFill>
                <a:srgbClr val="283C64"/>
              </a:solidFill>
              <a:latin typeface="Century Gothic" panose="020B0502020202020204" pitchFamily="34"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6213181" y="8541542"/>
            <a:ext cx="1102019" cy="2349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892107" y="8347028"/>
            <a:ext cx="2743200" cy="624017"/>
          </a:xfrm>
          <a:prstGeom prst="rect">
            <a:avLst/>
          </a:prstGeom>
        </p:spPr>
        <p:txBody>
          <a:bodyPr wrap="square">
            <a:spAutoFit/>
          </a:bodyPr>
          <a:lstStyle/>
          <a:p>
            <a:pPr algn="ctr"/>
            <a:r>
              <a:rPr lang="en-US" sz="1455" dirty="0">
                <a:solidFill>
                  <a:srgbClr val="283C64"/>
                </a:solidFill>
                <a:latin typeface="Century Gothic" panose="020B0502020202020204" pitchFamily="34" charset="0"/>
              </a:rPr>
              <a:t>Paul Bazemore</a:t>
            </a:r>
          </a:p>
          <a:p>
            <a:pPr algn="ctr"/>
            <a:r>
              <a:rPr lang="pt-BR" sz="1000" dirty="0">
                <a:solidFill>
                  <a:srgbClr val="283C64"/>
                </a:solidFill>
                <a:latin typeface="Century Gothic" panose="020B0502020202020204" pitchFamily="34" charset="0"/>
              </a:rPr>
              <a:t>M 843-524-6900</a:t>
            </a:r>
          </a:p>
          <a:p>
            <a:pPr algn="ctr"/>
            <a:r>
              <a:rPr lang="pt-BR" sz="1000" dirty="0">
                <a:solidFill>
                  <a:srgbClr val="283C64"/>
                </a:solidFill>
                <a:latin typeface="Century Gothic" panose="020B0502020202020204" pitchFamily="34" charset="0"/>
              </a:rPr>
              <a:t>randybazemore99@gmail.com</a:t>
            </a:r>
            <a:endParaRPr lang="en-US" sz="1000" dirty="0">
              <a:solidFill>
                <a:srgbClr val="283C64"/>
              </a:solidFill>
              <a:latin typeface="Century Gothic" panose="020B0502020202020204" pitchFamily="34" charset="0"/>
            </a:endParaRPr>
          </a:p>
        </p:txBody>
      </p:sp>
      <p:sp>
        <p:nvSpPr>
          <p:cNvPr id="5" name="Rectangle 4"/>
          <p:cNvSpPr/>
          <p:nvPr/>
        </p:nvSpPr>
        <p:spPr>
          <a:xfrm>
            <a:off x="0" y="3861294"/>
            <a:ext cx="7315199" cy="1015663"/>
          </a:xfrm>
          <a:prstGeom prst="rect">
            <a:avLst/>
          </a:prstGeom>
        </p:spPr>
        <p:txBody>
          <a:bodyPr wrap="square">
            <a:spAutoFit/>
          </a:bodyPr>
          <a:lstStyle/>
          <a:p>
            <a:r>
              <a:rPr lang="en-US" sz="2400" b="1" dirty="0">
                <a:solidFill>
                  <a:srgbClr val="283C64"/>
                </a:solidFill>
                <a:latin typeface="Century Gothic" panose="020B0502020202020204" pitchFamily="34" charset="0"/>
              </a:rPr>
              <a:t>104 Maple Drive</a:t>
            </a:r>
          </a:p>
          <a:p>
            <a:r>
              <a:rPr lang="en-US" sz="1800" b="1" dirty="0">
                <a:solidFill>
                  <a:srgbClr val="283C64"/>
                </a:solidFill>
                <a:latin typeface="Century Gothic" panose="020B0502020202020204" pitchFamily="34" charset="0"/>
              </a:rPr>
              <a:t>Pineview Hills ~ Goose Creek</a:t>
            </a:r>
          </a:p>
          <a:p>
            <a:r>
              <a:rPr lang="en-US" sz="1800" b="1" dirty="0">
                <a:solidFill>
                  <a:srgbClr val="283C64"/>
                </a:solidFill>
                <a:latin typeface="Century Gothic" panose="020B0502020202020204" pitchFamily="34" charset="0"/>
              </a:rPr>
              <a:t>MLS# 22021081 ~ $255,000</a:t>
            </a:r>
          </a:p>
        </p:txBody>
      </p:sp>
      <p:sp>
        <p:nvSpPr>
          <p:cNvPr id="9" name="Rectangle 8">
            <a:extLst>
              <a:ext uri="{FF2B5EF4-FFF2-40B4-BE49-F238E27FC236}">
                <a16:creationId xmlns:a16="http://schemas.microsoft.com/office/drawing/2014/main" id="{3F3F5DBE-628A-40B5-A9C1-6BD65A579158}"/>
              </a:ext>
            </a:extLst>
          </p:cNvPr>
          <p:cNvSpPr/>
          <p:nvPr/>
        </p:nvSpPr>
        <p:spPr>
          <a:xfrm>
            <a:off x="3686532" y="8305093"/>
            <a:ext cx="2743200" cy="707886"/>
          </a:xfrm>
          <a:prstGeom prst="rect">
            <a:avLst/>
          </a:prstGeom>
        </p:spPr>
        <p:txBody>
          <a:bodyPr wrap="square">
            <a:spAutoFit/>
          </a:bodyPr>
          <a:lstStyle/>
          <a:p>
            <a:pPr algn="ctr"/>
            <a:r>
              <a:rPr lang="en-US" sz="1000" dirty="0">
                <a:solidFill>
                  <a:srgbClr val="283C64"/>
                </a:solidFill>
                <a:latin typeface="Century Gothic" panose="020B0502020202020204" pitchFamily="34" charset="0"/>
              </a:rPr>
              <a:t>Paul Bazemore Realty &amp; Associates</a:t>
            </a:r>
          </a:p>
          <a:p>
            <a:pPr algn="ctr"/>
            <a:r>
              <a:rPr lang="en-US" sz="1000" dirty="0">
                <a:solidFill>
                  <a:srgbClr val="283C64"/>
                </a:solidFill>
                <a:latin typeface="Century Gothic" panose="020B0502020202020204" pitchFamily="34" charset="0"/>
              </a:rPr>
              <a:t>4832 Hwy 162 Unit B</a:t>
            </a:r>
          </a:p>
          <a:p>
            <a:pPr algn="ctr"/>
            <a:r>
              <a:rPr lang="en-US" sz="1000" dirty="0">
                <a:solidFill>
                  <a:srgbClr val="283C64"/>
                </a:solidFill>
                <a:latin typeface="Century Gothic" panose="020B0502020202020204" pitchFamily="34" charset="0"/>
              </a:rPr>
              <a:t>Hollywood, SC 29449</a:t>
            </a:r>
          </a:p>
          <a:p>
            <a:pPr algn="ctr"/>
            <a:r>
              <a:rPr lang="en-US" sz="1000" dirty="0">
                <a:solidFill>
                  <a:srgbClr val="283C64"/>
                </a:solidFill>
                <a:latin typeface="Century Gothic" panose="020B0502020202020204" pitchFamily="34" charset="0"/>
              </a:rPr>
              <a:t>www.bazemorerealty.com</a:t>
            </a:r>
          </a:p>
        </p:txBody>
      </p:sp>
      <p:pic>
        <p:nvPicPr>
          <p:cNvPr id="15" name="Picture 3">
            <a:extLst>
              <a:ext uri="{FF2B5EF4-FFF2-40B4-BE49-F238E27FC236}">
                <a16:creationId xmlns:a16="http://schemas.microsoft.com/office/drawing/2014/main" id="{EC587575-F28A-45CF-A359-06503D6D6EB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89812" y="8270416"/>
            <a:ext cx="517641" cy="777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4" name="Group 13">
            <a:extLst>
              <a:ext uri="{FF2B5EF4-FFF2-40B4-BE49-F238E27FC236}">
                <a16:creationId xmlns:a16="http://schemas.microsoft.com/office/drawing/2014/main" id="{1CE6514F-ACC2-FDDA-8498-59CB17F29E65}"/>
              </a:ext>
            </a:extLst>
          </p:cNvPr>
          <p:cNvGrpSpPr/>
          <p:nvPr/>
        </p:nvGrpSpPr>
        <p:grpSpPr>
          <a:xfrm>
            <a:off x="186051" y="7011712"/>
            <a:ext cx="6943098" cy="989288"/>
            <a:chOff x="228600" y="6912781"/>
            <a:chExt cx="6943098" cy="989288"/>
          </a:xfrm>
        </p:grpSpPr>
        <p:pic>
          <p:nvPicPr>
            <p:cNvPr id="6" name="Picture 5" descr="A picture containing tree, outdoor, plant&#10;&#10;Description automatically generated">
              <a:extLst>
                <a:ext uri="{FF2B5EF4-FFF2-40B4-BE49-F238E27FC236}">
                  <a16:creationId xmlns:a16="http://schemas.microsoft.com/office/drawing/2014/main" id="{7015B7E4-4447-D403-A62F-8518B85690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87766" y="6912781"/>
              <a:ext cx="1483932" cy="989288"/>
            </a:xfrm>
            <a:prstGeom prst="rect">
              <a:avLst/>
            </a:prstGeom>
          </p:spPr>
        </p:pic>
        <p:pic>
          <p:nvPicPr>
            <p:cNvPr id="8" name="Picture 7" descr="A kitchen with white cabinets&#10;&#10;Description automatically generated with medium confidence">
              <a:extLst>
                <a:ext uri="{FF2B5EF4-FFF2-40B4-BE49-F238E27FC236}">
                  <a16:creationId xmlns:a16="http://schemas.microsoft.com/office/drawing/2014/main" id="{22C5E13E-D5DF-AA32-A292-D9A2F09DBBA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48322" y="6912781"/>
              <a:ext cx="1483932" cy="989288"/>
            </a:xfrm>
            <a:prstGeom prst="rect">
              <a:avLst/>
            </a:prstGeom>
          </p:spPr>
        </p:pic>
        <p:pic>
          <p:nvPicPr>
            <p:cNvPr id="11" name="Picture 10" descr="A room with white doors&#10;&#10;Description automatically generated with low confidence">
              <a:extLst>
                <a:ext uri="{FF2B5EF4-FFF2-40B4-BE49-F238E27FC236}">
                  <a16:creationId xmlns:a16="http://schemas.microsoft.com/office/drawing/2014/main" id="{063F5FA9-B653-24AD-5C04-49F6F26D515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8600" y="6912781"/>
              <a:ext cx="1483932" cy="989288"/>
            </a:xfrm>
            <a:prstGeom prst="rect">
              <a:avLst/>
            </a:prstGeom>
          </p:spPr>
        </p:pic>
        <p:pic>
          <p:nvPicPr>
            <p:cNvPr id="13" name="Picture 12" descr="A picture containing indoor, wall, window, bathroom&#10;&#10;Description automatically generated">
              <a:extLst>
                <a:ext uri="{FF2B5EF4-FFF2-40B4-BE49-F238E27FC236}">
                  <a16:creationId xmlns:a16="http://schemas.microsoft.com/office/drawing/2014/main" id="{AFEDD53C-6E55-510A-583B-71F786FD23E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868044" y="6912781"/>
              <a:ext cx="1483932" cy="989288"/>
            </a:xfrm>
            <a:prstGeom prst="rect">
              <a:avLst/>
            </a:prstGeom>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1591</TotalTime>
  <Words>154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Sunday Sept 18th from 12-5pm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66</cp:revision>
  <dcterms:created xsi:type="dcterms:W3CDTF">2006-08-16T00:00:00Z</dcterms:created>
  <dcterms:modified xsi:type="dcterms:W3CDTF">2022-09-15T12:48:02Z</dcterms:modified>
</cp:coreProperties>
</file>