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10058400" cy="7772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48">
          <p15:clr>
            <a:srgbClr val="A4A3A4"/>
          </p15:clr>
        </p15:guide>
        <p15:guide id="2" pos="31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8F8"/>
    <a:srgbClr val="B9BD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74" d="100"/>
          <a:sy n="74" d="100"/>
        </p:scale>
        <p:origin x="2098" y="36"/>
      </p:cViewPr>
      <p:guideLst>
        <p:guide orient="horz" pos="2448"/>
        <p:guide pos="316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64233" y="1554480"/>
            <a:ext cx="9052560" cy="2072640"/>
          </a:xfrm>
        </p:spPr>
        <p:txBody>
          <a:bodyPr vert="horz" lIns="50941" tIns="0" rIns="50941" bIns="0" anchor="b">
            <a:normAutofit/>
            <a:scene3d>
              <a:camera prst="orthographicFront"/>
              <a:lightRig rig="soft" dir="t">
                <a:rot lat="0" lon="0" rev="17220000"/>
              </a:lightRig>
            </a:scene3d>
            <a:sp3d prstMaterial="softEdge">
              <a:bevelT w="38100" h="38100"/>
            </a:sp3d>
          </a:bodyPr>
          <a:lstStyle>
            <a:lvl1pPr>
              <a:defRPr sz="53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1D8BD707-D9CF-40AE-B4C6-C98DA3205C09}" type="datetimeFigureOut">
              <a:rPr lang="en-US" smtClean="0"/>
              <a:pPr/>
              <a:t>12/12/2022</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508760" y="3775924"/>
            <a:ext cx="7040880" cy="1986280"/>
          </a:xfrm>
        </p:spPr>
        <p:txBody>
          <a:bodyPr/>
          <a:lstStyle>
            <a:lvl1pPr marL="0" indent="0" algn="ctr">
              <a:buNone/>
              <a:defRPr>
                <a:solidFill>
                  <a:schemeClr val="tx1"/>
                </a:solidFill>
              </a:defRPr>
            </a:lvl1pPr>
            <a:lvl2pPr marL="509412" indent="0" algn="ctr">
              <a:buNone/>
            </a:lvl2pPr>
            <a:lvl3pPr marL="1018824" indent="0" algn="ctr">
              <a:buNone/>
            </a:lvl3pPr>
            <a:lvl4pPr marL="1528237" indent="0" algn="ctr">
              <a:buNone/>
            </a:lvl4pPr>
            <a:lvl5pPr marL="2037649" indent="0" algn="ctr">
              <a:buNone/>
            </a:lvl5pPr>
            <a:lvl6pPr marL="2547061" indent="0" algn="ctr">
              <a:buNone/>
            </a:lvl6pPr>
            <a:lvl7pPr marL="3056473" indent="0" algn="ctr">
              <a:buNone/>
            </a:lvl7pPr>
            <a:lvl8pPr marL="3565886" indent="0" algn="ctr">
              <a:buNone/>
            </a:lvl8pPr>
            <a:lvl9pPr marL="4075298"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2340" y="311257"/>
            <a:ext cx="2263140" cy="6631728"/>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502920" y="311257"/>
            <a:ext cx="6621780" cy="6631728"/>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60220" y="690880"/>
            <a:ext cx="7795260" cy="207264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53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760220" y="2842157"/>
            <a:ext cx="7795260" cy="1711007"/>
          </a:xfrm>
        </p:spPr>
        <p:txBody>
          <a:bodyPr anchor="t"/>
          <a:lstStyle>
            <a:lvl1pPr marL="81506" indent="0" algn="l">
              <a:buNone/>
              <a:defRPr sz="2200">
                <a:solidFill>
                  <a:schemeClr val="tx1"/>
                </a:solidFill>
              </a:defRPr>
            </a:lvl1pPr>
            <a:lvl2pPr>
              <a:buNone/>
              <a:defRPr sz="2000">
                <a:solidFill>
                  <a:schemeClr val="tx1">
                    <a:tint val="75000"/>
                  </a:schemeClr>
                </a:solidFill>
              </a:defRPr>
            </a:lvl2pPr>
            <a:lvl3pPr>
              <a:buNone/>
              <a:defRPr sz="1800">
                <a:solidFill>
                  <a:schemeClr val="tx1">
                    <a:tint val="75000"/>
                  </a:schemeClr>
                </a:solidFill>
              </a:defRPr>
            </a:lvl3pPr>
            <a:lvl4pPr>
              <a:buNone/>
              <a:defRPr sz="1600">
                <a:solidFill>
                  <a:schemeClr val="tx1">
                    <a:tint val="75000"/>
                  </a:schemeClr>
                </a:solidFill>
              </a:defRPr>
            </a:lvl4pPr>
            <a:lvl5pPr>
              <a:buNone/>
              <a:defRPr sz="16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17280" y="7272232"/>
            <a:ext cx="838200" cy="413808"/>
          </a:xfrm>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502920" y="1813560"/>
            <a:ext cx="4442460" cy="5129425"/>
          </a:xfrm>
        </p:spPr>
        <p:txBody>
          <a:bodyPr/>
          <a:lstStyle>
            <a:lvl1pPr>
              <a:defRPr sz="2900"/>
            </a:lvl1pPr>
            <a:lvl2pPr>
              <a:defRPr sz="2700"/>
            </a:lvl2pPr>
            <a:lvl3pPr>
              <a:defRPr sz="22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5113020" y="1813560"/>
            <a:ext cx="4442460" cy="5129425"/>
          </a:xfrm>
        </p:spPr>
        <p:txBody>
          <a:bodyPr/>
          <a:lstStyle>
            <a:lvl1pPr>
              <a:defRPr sz="2900"/>
            </a:lvl1pPr>
            <a:lvl2pPr>
              <a:defRPr sz="2700"/>
            </a:lvl2pPr>
            <a:lvl3pPr>
              <a:defRPr sz="22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12/12/2022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309457"/>
            <a:ext cx="9052560" cy="1295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502920" y="1739794"/>
            <a:ext cx="4444207" cy="851005"/>
          </a:xfrm>
        </p:spPr>
        <p:txBody>
          <a:bodyPr anchor="ctr"/>
          <a:lstStyle>
            <a:lvl1pPr marL="0" indent="0">
              <a:buNone/>
              <a:defRPr sz="2700" b="0" cap="all" baseline="0">
                <a:solidFill>
                  <a:schemeClr val="tx1"/>
                </a:solidFill>
              </a:defRPr>
            </a:lvl1pPr>
            <a:lvl2pPr>
              <a:buNone/>
              <a:defRPr sz="2200" b="1"/>
            </a:lvl2pPr>
            <a:lvl3pPr>
              <a:buNone/>
              <a:defRPr sz="2000" b="1"/>
            </a:lvl3pPr>
            <a:lvl4pPr>
              <a:buNone/>
              <a:defRPr sz="1800" b="1"/>
            </a:lvl4pPr>
            <a:lvl5pPr>
              <a:buNone/>
              <a:defRPr sz="18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5109528" y="1739794"/>
            <a:ext cx="4445953" cy="851005"/>
          </a:xfrm>
        </p:spPr>
        <p:txBody>
          <a:bodyPr anchor="ctr"/>
          <a:lstStyle>
            <a:lvl1pPr marL="0" indent="0">
              <a:buNone/>
              <a:defRPr sz="2700" b="0" cap="all" baseline="0">
                <a:solidFill>
                  <a:schemeClr val="tx1"/>
                </a:solidFill>
              </a:defRPr>
            </a:lvl1pPr>
            <a:lvl2pPr>
              <a:buNone/>
              <a:defRPr sz="2200" b="1"/>
            </a:lvl2pPr>
            <a:lvl3pPr>
              <a:buNone/>
              <a:defRPr sz="2000" b="1"/>
            </a:lvl3pPr>
            <a:lvl4pPr>
              <a:buNone/>
              <a:defRPr sz="1800" b="1"/>
            </a:lvl4pPr>
            <a:lvl5pPr>
              <a:buNone/>
              <a:defRPr sz="18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502920" y="2677160"/>
            <a:ext cx="4444207" cy="4265825"/>
          </a:xfrm>
        </p:spPr>
        <p:txBody>
          <a:bodyPr/>
          <a:lstStyle>
            <a:lvl1pPr>
              <a:defRPr sz="2700"/>
            </a:lvl1pPr>
            <a:lvl2pPr>
              <a:defRPr sz="22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5109528" y="2677160"/>
            <a:ext cx="4445953" cy="4265825"/>
          </a:xfrm>
        </p:spPr>
        <p:txBody>
          <a:bodyPr/>
          <a:lstStyle>
            <a:lvl1pPr>
              <a:defRPr sz="2700"/>
            </a:lvl1pPr>
            <a:lvl2pPr>
              <a:defRPr sz="22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12/12/2022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12/12/2022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2921" y="309457"/>
            <a:ext cx="3309144" cy="1316990"/>
          </a:xfrm>
        </p:spPr>
        <p:txBody>
          <a:bodyPr vert="horz" anchor="b">
            <a:normAutofit/>
            <a:sp3d prstMaterial="softEdge"/>
          </a:bodyPr>
          <a:lstStyle>
            <a:lvl1pPr algn="l">
              <a:buNone/>
              <a:defRPr sz="25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502921" y="1727200"/>
            <a:ext cx="3309144" cy="5215785"/>
          </a:xfrm>
        </p:spPr>
        <p:txBody>
          <a:bodyPr/>
          <a:lstStyle>
            <a:lvl1pPr marL="0" indent="0">
              <a:buNone/>
              <a:defRPr sz="1600"/>
            </a:lvl1pPr>
            <a:lvl2pPr>
              <a:buNone/>
              <a:defRPr sz="1300"/>
            </a:lvl2pPr>
            <a:lvl3pPr>
              <a:buNone/>
              <a:defRPr sz="1100"/>
            </a:lvl3pPr>
            <a:lvl4pPr>
              <a:buNone/>
              <a:defRPr sz="1000"/>
            </a:lvl4pPr>
            <a:lvl5pPr>
              <a:buNone/>
              <a:defRPr sz="10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932555" y="309457"/>
            <a:ext cx="5622925" cy="6633528"/>
          </a:xfrm>
        </p:spPr>
        <p:txBody>
          <a:bodyPr/>
          <a:lstStyle>
            <a:lvl1pPr>
              <a:defRPr sz="2900"/>
            </a:lvl1pPr>
            <a:lvl2pPr>
              <a:defRPr sz="2700"/>
            </a:lvl2pPr>
            <a:lvl3pPr>
              <a:defRPr sz="2500"/>
            </a:lvl3pPr>
            <a:lvl4pPr>
              <a:defRPr sz="22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12/12/2022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1680" y="690880"/>
            <a:ext cx="6035040" cy="591926"/>
          </a:xfrm>
        </p:spPr>
        <p:txBody>
          <a:bodyPr lIns="50941" rIns="50941" bIns="0" anchor="b">
            <a:sp3d prstMaterial="softEdge"/>
          </a:bodyPr>
          <a:lstStyle>
            <a:lvl1pPr algn="ctr">
              <a:buNone/>
              <a:defRPr sz="2200" b="1"/>
            </a:lvl1pPr>
          </a:lstStyle>
          <a:p>
            <a:r>
              <a:rPr kumimoji="0" lang="en-US"/>
              <a:t>Click to edit Master title style</a:t>
            </a:r>
          </a:p>
        </p:txBody>
      </p:sp>
      <p:sp>
        <p:nvSpPr>
          <p:cNvPr id="3" name="Picture Placeholder 2"/>
          <p:cNvSpPr>
            <a:spLocks noGrp="1"/>
          </p:cNvSpPr>
          <p:nvPr>
            <p:ph type="pic" idx="1"/>
          </p:nvPr>
        </p:nvSpPr>
        <p:spPr>
          <a:xfrm>
            <a:off x="2011680" y="2076238"/>
            <a:ext cx="6035040" cy="449072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marL="0" indent="0" algn="l" rtl="0" eaLnBrk="1" latinLnBrk="0" hangingPunct="1">
              <a:buNone/>
              <a:defRPr sz="36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2011680" y="1322358"/>
            <a:ext cx="6035040" cy="601066"/>
          </a:xfrm>
        </p:spPr>
        <p:txBody>
          <a:bodyPr lIns="50941" tIns="50941" rIns="50941" anchor="t"/>
          <a:lstStyle>
            <a:lvl1pPr marL="0" indent="0" algn="ctr">
              <a:buNone/>
              <a:defRPr sz="1600"/>
            </a:lvl1pPr>
            <a:lvl2pPr>
              <a:defRPr sz="1300"/>
            </a:lvl2pPr>
            <a:lvl3pPr>
              <a:defRPr sz="1100"/>
            </a:lvl3pPr>
            <a:lvl4pPr>
              <a:defRPr sz="1000"/>
            </a:lvl4pPr>
            <a:lvl5pPr>
              <a:defRPr sz="10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502920" y="311256"/>
            <a:ext cx="9052560" cy="1295400"/>
          </a:xfrm>
          <a:prstGeom prst="rect">
            <a:avLst/>
          </a:prstGeom>
        </p:spPr>
        <p:txBody>
          <a:bodyPr vert="horz" lIns="101882" tIns="50941" rIns="101882" bIns="50941"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502920" y="1813560"/>
            <a:ext cx="9052560" cy="5337048"/>
          </a:xfrm>
          <a:prstGeom prst="rect">
            <a:avLst/>
          </a:prstGeom>
        </p:spPr>
        <p:txBody>
          <a:bodyPr vert="horz" lIns="101882" tIns="50941" rIns="101882" bIns="50941">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502920" y="7272232"/>
            <a:ext cx="2346960" cy="413808"/>
          </a:xfrm>
          <a:prstGeom prst="rect">
            <a:avLst/>
          </a:prstGeom>
        </p:spPr>
        <p:txBody>
          <a:bodyPr vert="horz" lIns="101882" tIns="50941" rIns="101882" bIns="50941" anchor="b"/>
          <a:lstStyle>
            <a:lvl1pPr algn="l" eaLnBrk="1" latinLnBrk="0" hangingPunct="1">
              <a:defRPr kumimoji="0" sz="1300">
                <a:solidFill>
                  <a:schemeClr val="tx1">
                    <a:shade val="50000"/>
                  </a:schemeClr>
                </a:solidFill>
              </a:defRPr>
            </a:lvl1pPr>
          </a:lstStyle>
          <a:p>
            <a:fld id="{1D8BD707-D9CF-40AE-B4C6-C98DA3205C09}" type="datetimeFigureOut">
              <a:rPr lang="en-US" smtClean="0"/>
              <a:pPr/>
              <a:t>12/12/2022</a:t>
            </a:fld>
            <a:endParaRPr lang="en-US"/>
          </a:p>
        </p:txBody>
      </p:sp>
      <p:sp>
        <p:nvSpPr>
          <p:cNvPr id="3" name="Footer Placeholder 2"/>
          <p:cNvSpPr>
            <a:spLocks noGrp="1"/>
          </p:cNvSpPr>
          <p:nvPr>
            <p:ph type="ftr" sz="quarter" idx="3"/>
          </p:nvPr>
        </p:nvSpPr>
        <p:spPr>
          <a:xfrm>
            <a:off x="3436620" y="7272232"/>
            <a:ext cx="3185160" cy="413808"/>
          </a:xfrm>
          <a:prstGeom prst="rect">
            <a:avLst/>
          </a:prstGeom>
        </p:spPr>
        <p:txBody>
          <a:bodyPr vert="horz" lIns="101882" tIns="50941" rIns="101882" bIns="50941" anchor="b"/>
          <a:lstStyle>
            <a:lvl1pPr algn="ctr" eaLnBrk="1" latinLnBrk="0" hangingPunct="1">
              <a:defRPr kumimoji="0" sz="13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8717280" y="7272232"/>
            <a:ext cx="838200" cy="413808"/>
          </a:xfrm>
          <a:prstGeom prst="rect">
            <a:avLst/>
          </a:prstGeom>
        </p:spPr>
        <p:txBody>
          <a:bodyPr vert="horz" lIns="0" tIns="50941" rIns="0" bIns="50941" anchor="b"/>
          <a:lstStyle>
            <a:lvl1pPr algn="r" eaLnBrk="1" latinLnBrk="0" hangingPunct="1">
              <a:defRPr kumimoji="0" sz="1300">
                <a:solidFill>
                  <a:schemeClr val="tx1">
                    <a:shade val="50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6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611295" indent="-458471" algn="l" rtl="0" eaLnBrk="1" latinLnBrk="0" hangingPunct="1">
        <a:spcBef>
          <a:spcPct val="20000"/>
        </a:spcBef>
        <a:buClr>
          <a:schemeClr val="tx1">
            <a:shade val="95000"/>
          </a:schemeClr>
        </a:buClr>
        <a:buSzPct val="65000"/>
        <a:buFont typeface="Wingdings 2"/>
        <a:buChar char=""/>
        <a:defRPr kumimoji="0" sz="3100" kern="1200">
          <a:solidFill>
            <a:schemeClr val="tx1"/>
          </a:solidFill>
          <a:latin typeface="+mn-lt"/>
          <a:ea typeface="+mn-ea"/>
          <a:cs typeface="+mn-cs"/>
        </a:defRPr>
      </a:lvl1pPr>
      <a:lvl2pPr marL="967883" indent="-315836" algn="l" rtl="0" eaLnBrk="1" latinLnBrk="0" hangingPunct="1">
        <a:spcBef>
          <a:spcPct val="20000"/>
        </a:spcBef>
        <a:buClr>
          <a:schemeClr val="tx1"/>
        </a:buClr>
        <a:buSzPct val="80000"/>
        <a:buFont typeface="Wingdings 2"/>
        <a:buChar char=""/>
        <a:defRPr kumimoji="0" sz="2700" kern="1200">
          <a:solidFill>
            <a:schemeClr val="tx1"/>
          </a:solidFill>
          <a:latin typeface="+mn-lt"/>
          <a:ea typeface="+mn-ea"/>
          <a:cs typeface="+mn-cs"/>
        </a:defRPr>
      </a:lvl2pPr>
      <a:lvl3pPr marL="1263342" indent="-254706" algn="l" rtl="0" eaLnBrk="1" latinLnBrk="0" hangingPunct="1">
        <a:spcBef>
          <a:spcPct val="20000"/>
        </a:spcBef>
        <a:buClr>
          <a:schemeClr val="tx1"/>
        </a:buClr>
        <a:buSzPct val="95000"/>
        <a:buFont typeface="Wingdings"/>
        <a:buChar char=""/>
        <a:defRPr kumimoji="0" sz="2500" kern="1200">
          <a:solidFill>
            <a:schemeClr val="tx1"/>
          </a:solidFill>
          <a:latin typeface="+mn-lt"/>
          <a:ea typeface="+mn-ea"/>
          <a:cs typeface="+mn-cs"/>
        </a:defRPr>
      </a:lvl3pPr>
      <a:lvl4pPr marL="1507860" indent="-203765" algn="l" rtl="0" eaLnBrk="1" latinLnBrk="0" hangingPunct="1">
        <a:spcBef>
          <a:spcPct val="20000"/>
        </a:spcBef>
        <a:buClr>
          <a:schemeClr val="tx1"/>
        </a:buClr>
        <a:buSzPct val="100000"/>
        <a:buFont typeface="Wingdings 3"/>
        <a:buChar char=""/>
        <a:defRPr kumimoji="0" sz="2200" kern="1200">
          <a:solidFill>
            <a:schemeClr val="tx1"/>
          </a:solidFill>
          <a:latin typeface="+mn-lt"/>
          <a:ea typeface="+mn-ea"/>
          <a:cs typeface="+mn-cs"/>
        </a:defRPr>
      </a:lvl4pPr>
      <a:lvl5pPr marL="1721813" indent="-203765" algn="l" rtl="0" eaLnBrk="1" latinLnBrk="0" hangingPunct="1">
        <a:spcBef>
          <a:spcPct val="20000"/>
        </a:spcBef>
        <a:buClr>
          <a:schemeClr val="tx1"/>
        </a:buClr>
        <a:buFont typeface="Wingdings 2"/>
        <a:buChar char=""/>
        <a:defRPr kumimoji="0" sz="2200" kern="1200">
          <a:solidFill>
            <a:schemeClr val="tx1"/>
          </a:solidFill>
          <a:latin typeface="+mn-lt"/>
          <a:ea typeface="+mn-ea"/>
          <a:cs typeface="+mn-cs"/>
        </a:defRPr>
      </a:lvl5pPr>
      <a:lvl6pPr marL="1966331" indent="-203765" algn="l" rtl="0" eaLnBrk="1" latinLnBrk="0" hangingPunct="1">
        <a:spcBef>
          <a:spcPct val="20000"/>
        </a:spcBef>
        <a:buClr>
          <a:schemeClr val="tx1"/>
        </a:buClr>
        <a:buFont typeface="Wingdings 3"/>
        <a:buChar char=""/>
        <a:defRPr kumimoji="0" sz="2000" kern="1200">
          <a:solidFill>
            <a:schemeClr val="tx1"/>
          </a:solidFill>
          <a:latin typeface="+mn-lt"/>
          <a:ea typeface="+mn-ea"/>
          <a:cs typeface="+mn-cs"/>
        </a:defRPr>
      </a:lvl6pPr>
      <a:lvl7pPr marL="2190473" indent="-203765" algn="l" rtl="0" eaLnBrk="1" latinLnBrk="0" hangingPunct="1">
        <a:spcBef>
          <a:spcPct val="20000"/>
        </a:spcBef>
        <a:buClr>
          <a:schemeClr val="tx1"/>
        </a:buClr>
        <a:buFont typeface="Wingdings 2"/>
        <a:buChar char=""/>
        <a:defRPr kumimoji="0" sz="1800" kern="1200">
          <a:solidFill>
            <a:schemeClr val="tx1"/>
          </a:solidFill>
          <a:latin typeface="+mn-lt"/>
          <a:ea typeface="+mn-ea"/>
          <a:cs typeface="+mn-cs"/>
        </a:defRPr>
      </a:lvl7pPr>
      <a:lvl8pPr marL="2414614" indent="-203765"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8pPr>
      <a:lvl9pPr marL="2638755" indent="-203765" algn="l" rtl="0" eaLnBrk="1" latinLnBrk="0" hangingPunct="1">
        <a:spcBef>
          <a:spcPct val="20000"/>
        </a:spcBef>
        <a:buClr>
          <a:schemeClr val="tx1"/>
        </a:buClr>
        <a:buFont typeface="Wingdings 2"/>
        <a:buChar char=""/>
        <a:defRPr kumimoji="0" sz="16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509412" algn="l" rtl="0" eaLnBrk="1" latinLnBrk="0" hangingPunct="1">
        <a:defRPr kumimoji="0" kern="1200">
          <a:solidFill>
            <a:schemeClr val="tx1"/>
          </a:solidFill>
          <a:latin typeface="+mn-lt"/>
          <a:ea typeface="+mn-ea"/>
          <a:cs typeface="+mn-cs"/>
        </a:defRPr>
      </a:lvl2pPr>
      <a:lvl3pPr marL="1018824" algn="l" rtl="0" eaLnBrk="1" latinLnBrk="0" hangingPunct="1">
        <a:defRPr kumimoji="0" kern="1200">
          <a:solidFill>
            <a:schemeClr val="tx1"/>
          </a:solidFill>
          <a:latin typeface="+mn-lt"/>
          <a:ea typeface="+mn-ea"/>
          <a:cs typeface="+mn-cs"/>
        </a:defRPr>
      </a:lvl3pPr>
      <a:lvl4pPr marL="1528237" algn="l" rtl="0" eaLnBrk="1" latinLnBrk="0" hangingPunct="1">
        <a:defRPr kumimoji="0" kern="1200">
          <a:solidFill>
            <a:schemeClr val="tx1"/>
          </a:solidFill>
          <a:latin typeface="+mn-lt"/>
          <a:ea typeface="+mn-ea"/>
          <a:cs typeface="+mn-cs"/>
        </a:defRPr>
      </a:lvl4pPr>
      <a:lvl5pPr marL="2037649" algn="l" rtl="0" eaLnBrk="1" latinLnBrk="0" hangingPunct="1">
        <a:defRPr kumimoji="0" kern="1200">
          <a:solidFill>
            <a:schemeClr val="tx1"/>
          </a:solidFill>
          <a:latin typeface="+mn-lt"/>
          <a:ea typeface="+mn-ea"/>
          <a:cs typeface="+mn-cs"/>
        </a:defRPr>
      </a:lvl5pPr>
      <a:lvl6pPr marL="2547061" algn="l" rtl="0" eaLnBrk="1" latinLnBrk="0" hangingPunct="1">
        <a:defRPr kumimoji="0" kern="1200">
          <a:solidFill>
            <a:schemeClr val="tx1"/>
          </a:solidFill>
          <a:latin typeface="+mn-lt"/>
          <a:ea typeface="+mn-ea"/>
          <a:cs typeface="+mn-cs"/>
        </a:defRPr>
      </a:lvl6pPr>
      <a:lvl7pPr marL="3056473" algn="l" rtl="0" eaLnBrk="1" latinLnBrk="0" hangingPunct="1">
        <a:defRPr kumimoji="0" kern="1200">
          <a:solidFill>
            <a:schemeClr val="tx1"/>
          </a:solidFill>
          <a:latin typeface="+mn-lt"/>
          <a:ea typeface="+mn-ea"/>
          <a:cs typeface="+mn-cs"/>
        </a:defRPr>
      </a:lvl7pPr>
      <a:lvl8pPr marL="3565886" algn="l" rtl="0" eaLnBrk="1" latinLnBrk="0" hangingPunct="1">
        <a:defRPr kumimoji="0" kern="1200">
          <a:solidFill>
            <a:schemeClr val="tx1"/>
          </a:solidFill>
          <a:latin typeface="+mn-lt"/>
          <a:ea typeface="+mn-ea"/>
          <a:cs typeface="+mn-cs"/>
        </a:defRPr>
      </a:lvl8pPr>
      <a:lvl9pPr marL="4075298"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5000"/>
            <a:lum/>
          </a:blip>
          <a:srcRect/>
          <a:stretch>
            <a:fillRect l="-7000" r="-7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 y="5257800"/>
            <a:ext cx="10054459" cy="2514600"/>
          </a:xfrm>
          <a:gradFill>
            <a:gsLst>
              <a:gs pos="0">
                <a:srgbClr val="F8F8F8">
                  <a:alpha val="0"/>
                </a:srgbClr>
              </a:gs>
              <a:gs pos="32000">
                <a:srgbClr val="F8F8F8">
                  <a:alpha val="68000"/>
                </a:srgbClr>
              </a:gs>
              <a:gs pos="100000">
                <a:srgbClr val="F8F8F8">
                  <a:alpha val="75000"/>
                </a:srgbClr>
              </a:gs>
            </a:gsLst>
            <a:lin ang="5400000" scaled="0"/>
          </a:gradFill>
        </p:spPr>
        <p:txBody>
          <a:bodyPr anchor="t">
            <a:noAutofit/>
          </a:bodyPr>
          <a:lstStyle/>
          <a:p>
            <a:endParaRPr lang="en-US" sz="1050" dirty="0">
              <a:solidFill>
                <a:srgbClr val="002060"/>
              </a:solidFill>
            </a:endParaRPr>
          </a:p>
          <a:p>
            <a:endParaRPr lang="en-US" sz="1050">
              <a:solidFill>
                <a:srgbClr val="002060"/>
              </a:solidFill>
            </a:endParaRPr>
          </a:p>
          <a:p>
            <a:endParaRPr lang="en-US" sz="1050" dirty="0">
              <a:solidFill>
                <a:srgbClr val="002060"/>
              </a:solidFill>
            </a:endParaRPr>
          </a:p>
          <a:p>
            <a:endParaRPr lang="en-US" sz="1050" b="1" dirty="0">
              <a:solidFill>
                <a:srgbClr val="002060"/>
              </a:solidFill>
            </a:endParaRPr>
          </a:p>
          <a:p>
            <a:r>
              <a:rPr lang="en-US" sz="1050" b="1" dirty="0">
                <a:solidFill>
                  <a:srgbClr val="002060"/>
                </a:solidFill>
              </a:rPr>
              <a:t>Want unique? Ready to move in home in desirable Dorchester District 2 schools, with NO HOA! This one of a kind split level home is upgraded throughout. Laminate flooring in most of the home with tile in the bathrooms and kitchen. Downstairs master bedroom with upgraded dual vanities, and premium tiled shower with frameless glass. French doors lead to outdoor patio surrounded by Palm Trees. The kitchen has granite countertops and upgraded appliances. Plenty of space for a large dining table or another entertaining space. Up the steps are 3 more bedrooms, a full hall bath, and an ensuite bathroom on the large bedroom in the back. Off the kitchen is a large deck that gives access to the surprise 5th bedroom! This room is unique and can be used for entertaining instead! This is a see it to </a:t>
            </a:r>
            <a:r>
              <a:rPr lang="en-US" sz="1050" b="1" dirty="0" err="1">
                <a:solidFill>
                  <a:srgbClr val="002060"/>
                </a:solidFill>
              </a:rPr>
              <a:t>to</a:t>
            </a:r>
            <a:r>
              <a:rPr lang="en-US" sz="1050" b="1" dirty="0">
                <a:solidFill>
                  <a:srgbClr val="002060"/>
                </a:solidFill>
              </a:rPr>
              <a:t> believe it home! 30 year architectural roof, wiring, windows replaced in 2016. New HVAC and ductwork in 2020. Brand new water heater and freshly painted. What more can you ask for? Come see this one for yourself!</a:t>
            </a:r>
            <a:endParaRPr lang="en-US" sz="1050" b="1" i="1" dirty="0">
              <a:solidFill>
                <a:srgbClr val="002060"/>
              </a:solidFill>
            </a:endParaRPr>
          </a:p>
        </p:txBody>
      </p:sp>
      <p:sp>
        <p:nvSpPr>
          <p:cNvPr id="6" name="Rectangle 5"/>
          <p:cNvSpPr/>
          <p:nvPr/>
        </p:nvSpPr>
        <p:spPr>
          <a:xfrm>
            <a:off x="0" y="7218402"/>
            <a:ext cx="10058400" cy="553998"/>
          </a:xfrm>
          <a:prstGeom prst="rect">
            <a:avLst/>
          </a:prstGeom>
        </p:spPr>
        <p:txBody>
          <a:bodyPr wrap="square">
            <a:spAutoFit/>
          </a:bodyPr>
          <a:lstStyle/>
          <a:p>
            <a:pPr algn="ctr"/>
            <a:r>
              <a:rPr lang="es-ES" sz="1600" b="1" dirty="0">
                <a:solidFill>
                  <a:schemeClr val="tx2">
                    <a:lumMod val="50000"/>
                  </a:schemeClr>
                </a:solidFill>
              </a:rPr>
              <a:t>Sean Harrington</a:t>
            </a:r>
            <a:endParaRPr lang="es-ES" sz="1400" dirty="0">
              <a:solidFill>
                <a:schemeClr val="tx2">
                  <a:lumMod val="50000"/>
                </a:schemeClr>
              </a:solidFill>
            </a:endParaRPr>
          </a:p>
          <a:p>
            <a:pPr algn="ctr"/>
            <a:r>
              <a:rPr lang="es-ES" sz="1400" dirty="0">
                <a:solidFill>
                  <a:schemeClr val="tx2">
                    <a:lumMod val="50000"/>
                  </a:schemeClr>
                </a:solidFill>
              </a:rPr>
              <a:t>(843) 226-9652 | sean@milerproperties.com</a:t>
            </a: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58443" y="4802660"/>
            <a:ext cx="1415878" cy="951976"/>
          </a:xfrm>
          <a:prstGeom prst="rect">
            <a:avLst/>
          </a:prstGeom>
          <a:ln>
            <a:noFill/>
          </a:ln>
          <a:effectLst>
            <a:outerShdw blurRad="190500" algn="tl" rotWithShape="0">
              <a:srgbClr val="000000">
                <a:alpha val="70000"/>
              </a:srgbClr>
            </a:outerShdw>
          </a:effectLst>
        </p:spPr>
      </p:pic>
      <p:sp>
        <p:nvSpPr>
          <p:cNvPr id="4" name="Rectangle 3"/>
          <p:cNvSpPr/>
          <p:nvPr/>
        </p:nvSpPr>
        <p:spPr>
          <a:xfrm>
            <a:off x="3942" y="4953000"/>
            <a:ext cx="10054458" cy="1138773"/>
          </a:xfrm>
          <a:prstGeom prst="rect">
            <a:avLst/>
          </a:prstGeom>
        </p:spPr>
        <p:txBody>
          <a:bodyPr wrap="square" anchor="ctr">
            <a:spAutoFit/>
          </a:bodyPr>
          <a:lstStyle/>
          <a:p>
            <a:pPr algn="ctr"/>
            <a:r>
              <a:rPr lang="en-US" sz="2800" b="1" dirty="0">
                <a:ln w="3175">
                  <a:solidFill>
                    <a:schemeClr val="tx1"/>
                  </a:solidFill>
                </a:ln>
                <a:solidFill>
                  <a:srgbClr val="F8F8F8"/>
                </a:solidFill>
                <a:effectLst>
                  <a:outerShdw blurRad="38100" dist="38100" dir="2700000" algn="tl">
                    <a:srgbClr val="000000">
                      <a:alpha val="43137"/>
                    </a:srgbClr>
                  </a:outerShdw>
                </a:effectLst>
              </a:rPr>
              <a:t>104 Seewee Court</a:t>
            </a:r>
          </a:p>
          <a:p>
            <a:pPr algn="ctr"/>
            <a:r>
              <a:rPr lang="en-US" b="1" dirty="0">
                <a:ln w="3175">
                  <a:solidFill>
                    <a:schemeClr val="tx1"/>
                  </a:solidFill>
                </a:ln>
                <a:solidFill>
                  <a:srgbClr val="F8F8F8"/>
                </a:solidFill>
                <a:effectLst>
                  <a:outerShdw blurRad="38100" dist="38100" dir="2700000" algn="tl">
                    <a:srgbClr val="000000">
                      <a:alpha val="43137"/>
                    </a:srgbClr>
                  </a:outerShdw>
                </a:effectLst>
              </a:rPr>
              <a:t>Indian Springs | Summerville, SC 29483</a:t>
            </a:r>
          </a:p>
          <a:p>
            <a:pPr algn="ctr"/>
            <a:r>
              <a:rPr lang="en-US" b="1" dirty="0">
                <a:ln w="3175">
                  <a:solidFill>
                    <a:schemeClr val="tx1"/>
                  </a:solidFill>
                </a:ln>
                <a:solidFill>
                  <a:srgbClr val="F8F8F8"/>
                </a:solidFill>
                <a:effectLst>
                  <a:outerShdw blurRad="38100" dist="38100" dir="2700000" algn="tl">
                    <a:srgbClr val="000000">
                      <a:alpha val="43137"/>
                    </a:srgbClr>
                  </a:outerShdw>
                </a:effectLst>
              </a:rPr>
              <a:t>MLS# 22028109 | $374,000</a:t>
            </a: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57103" y="88091"/>
            <a:ext cx="1435346" cy="963168"/>
          </a:xfrm>
          <a:prstGeom prst="rect">
            <a:avLst/>
          </a:prstGeom>
          <a:ln>
            <a:noFill/>
          </a:ln>
          <a:effectLst>
            <a:outerShdw blurRad="190500" algn="tl" rotWithShape="0">
              <a:srgbClr val="000000">
                <a:alpha val="70000"/>
              </a:srgbClr>
            </a:outerShdw>
          </a:effectLst>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59889" y="2453447"/>
            <a:ext cx="1422764" cy="950365"/>
          </a:xfrm>
          <a:prstGeom prst="rect">
            <a:avLst/>
          </a:prstGeom>
          <a:ln>
            <a:noFill/>
          </a:ln>
          <a:effectLst>
            <a:outerShdw blurRad="190500" algn="tl" rotWithShape="0">
              <a:srgbClr val="000000">
                <a:alpha val="70000"/>
              </a:srgbClr>
            </a:outerShdw>
          </a:effectLst>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54751" y="1270617"/>
            <a:ext cx="1440049" cy="959408"/>
          </a:xfrm>
          <a:prstGeom prst="rect">
            <a:avLst/>
          </a:prstGeom>
          <a:ln>
            <a:noFill/>
          </a:ln>
          <a:effectLst>
            <a:outerShdw blurRad="190500" algn="tl" rotWithShape="0">
              <a:srgbClr val="000000">
                <a:alpha val="70000"/>
              </a:srgbClr>
            </a:outerShdw>
          </a:effectLst>
        </p:spPr>
      </p:pic>
      <p:pic>
        <p:nvPicPr>
          <p:cNvPr id="16" name="Picture 15"/>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58024" y="3625355"/>
            <a:ext cx="1428494" cy="95982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96708901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Custom 2">
      <a:dk1>
        <a:srgbClr val="172B4B"/>
      </a:dk1>
      <a:lt1>
        <a:srgbClr val="567292"/>
      </a:lt1>
      <a:dk2>
        <a:srgbClr val="2F5897"/>
      </a:dk2>
      <a:lt2>
        <a:srgbClr val="172B4B"/>
      </a:lt2>
      <a:accent1>
        <a:srgbClr val="9C5252"/>
      </a:accent1>
      <a:accent2>
        <a:srgbClr val="753D3D"/>
      </a:accent2>
      <a:accent3>
        <a:srgbClr val="E68422"/>
      </a:accent3>
      <a:accent4>
        <a:srgbClr val="846648"/>
      </a:accent4>
      <a:accent5>
        <a:srgbClr val="63891F"/>
      </a:accent5>
      <a:accent6>
        <a:srgbClr val="758085"/>
      </a:accent6>
      <a:hlink>
        <a:srgbClr val="618BCE"/>
      </a:hlink>
      <a:folHlink>
        <a:srgbClr val="172B4B"/>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147</TotalTime>
  <Words>228</Words>
  <Application>Microsoft Office PowerPoint</Application>
  <PresentationFormat>Custom</PresentationFormat>
  <Paragraphs>10</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Book Antiqua</vt:lpstr>
      <vt:lpstr>Lucida Sans</vt:lpstr>
      <vt:lpstr>Wingdings</vt:lpstr>
      <vt:lpstr>Wingdings 2</vt:lpstr>
      <vt:lpstr>Wingdings 3</vt:lpstr>
      <vt:lpstr>Apex</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OPEN HOUSE!!  Sunday 8/24, 1-4</dc:title>
  <dc:creator>CVH360</dc:creator>
  <cp:lastModifiedBy>A. Thomas Price</cp:lastModifiedBy>
  <cp:revision>33</cp:revision>
  <dcterms:created xsi:type="dcterms:W3CDTF">2006-08-16T00:00:00Z</dcterms:created>
  <dcterms:modified xsi:type="dcterms:W3CDTF">2022-12-12T17:16:44Z</dcterms:modified>
</cp:coreProperties>
</file>