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www.zillow.com/view-imx/c5889ac6-8a93-4c75-88ab-99c7c41b265f?setAttribution=mls&amp;wl=true&amp;initialViewType=pano&amp;utm_source=dashboard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590" y="6126480"/>
            <a:ext cx="7588420" cy="273456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Welcome to your dream home situated in a prime location close to top-rated schools, an array of restaurants, shopping and charming downtown Summerville. Beautiful landscaping and a covered front porch welcomes you in to a light-filled home creating a warm and inviting atmosphere. The open layout that seamlessly connects the living, dining and kitchen areas is perfect for entertaining and family gatherings. Loads of cabinet and counter space, a butler's pantry, island and newer fridge/stove and microwave make this a chef's dream. Upstairs you will find spacious bedrooms, each offering ample space, ensuring comfort and privacy for all family members. The Primary En-Suite has a trey ceiling, 2 walk-in closets, double vanities, a separate garden tub and shower. 2nd and 3rd bedrooms have been freshly painted. 4th bedroom is the bonus room with a closet. Step outside to a nice-sized screen porch overlooking a spacious fenced-in yard and additional patio. Garage has built-in shelves and a utility sink. Newer Hot Water heater 10/2023. Don't miss out on this opportunity to own a home in a desirable and established Knightsville neighborhood.</a:t>
            </a:r>
          </a:p>
          <a:p>
            <a:endParaRPr lang="en-US" sz="120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  <a:hlinkClick r:id="rId2"/>
            </a:endParaRPr>
          </a:p>
          <a:p>
            <a:r>
              <a:rPr lang="en-US" sz="1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Take a virtual walkthrough!</a:t>
            </a:r>
            <a:endParaRPr lang="en-US" sz="120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2" y="8839200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803-463-7734 | O 843-871-2121 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4704E30-01AB-4A37-BD30-558E0935BED8}"/>
              </a:ext>
            </a:extLst>
          </p:cNvPr>
          <p:cNvGrpSpPr/>
          <p:nvPr/>
        </p:nvGrpSpPr>
        <p:grpSpPr>
          <a:xfrm>
            <a:off x="0" y="-7694"/>
            <a:ext cx="8229600" cy="677108"/>
            <a:chOff x="0" y="-7694"/>
            <a:chExt cx="7772400" cy="677108"/>
          </a:xfrm>
          <a:solidFill>
            <a:srgbClr val="92D050"/>
          </a:solidFill>
        </p:grpSpPr>
        <p:sp>
          <p:nvSpPr>
            <p:cNvPr id="6" name="Rectangle 5"/>
            <p:cNvSpPr/>
            <p:nvPr/>
          </p:nvSpPr>
          <p:spPr>
            <a:xfrm>
              <a:off x="0" y="36984"/>
              <a:ext cx="7772400" cy="5877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-7694"/>
              <a:ext cx="7772400" cy="677108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ln w="3175">
                    <a:noFill/>
                  </a:ln>
                  <a:latin typeface="Century Gothic" panose="020B0502020202020204" pitchFamily="34" charset="0"/>
                </a:rPr>
                <a:t>104 Valentin Drive</a:t>
              </a:r>
            </a:p>
            <a:p>
              <a:pPr algn="ctr"/>
              <a:r>
                <a:rPr lang="en-US" sz="1700" b="1" dirty="0">
                  <a:ln w="3175">
                    <a:noFill/>
                  </a:ln>
                  <a:latin typeface="Century Gothic" panose="020B0502020202020204" pitchFamily="34" charset="0"/>
                </a:rPr>
                <a:t>Plum Creek | Summerville, SC 29483 | MLS# 24018217 | $380,000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216" y="9014392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315201" y="8879076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3160" y="2196998"/>
            <a:ext cx="1713383" cy="1142255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8010" y="4917101"/>
            <a:ext cx="1703985" cy="113599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" b="165"/>
          <a:stretch/>
        </p:blipFill>
        <p:spPr>
          <a:xfrm>
            <a:off x="421002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" r="2521"/>
          <a:stretch/>
        </p:blipFill>
        <p:spPr>
          <a:xfrm>
            <a:off x="421002" y="834788"/>
            <a:ext cx="5501378" cy="3859796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6" name="Picture 15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3160" y="837470"/>
            <a:ext cx="1713383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7" name="Picture 16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602" y="4913596"/>
            <a:ext cx="1714500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8" name="Picture 17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" b="101"/>
          <a:stretch/>
        </p:blipFill>
        <p:spPr>
          <a:xfrm>
            <a:off x="6100316" y="3555782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06152" y="4913596"/>
            <a:ext cx="1713383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410213" y="834788"/>
            <a:ext cx="5513113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noFill/>
                </a:ln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OPEN HOUSE SUNDAY 12-2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2564</TotalTime>
  <Words>263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108</cp:revision>
  <dcterms:created xsi:type="dcterms:W3CDTF">2006-08-16T00:00:00Z</dcterms:created>
  <dcterms:modified xsi:type="dcterms:W3CDTF">2024-08-02T16:16:58Z</dcterms:modified>
</cp:coreProperties>
</file>