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834" y="-174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7/19/2016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g"/><Relationship Id="rId5" Type="http://schemas.openxmlformats.org/officeDocument/2006/relationships/hyperlink" Target="mailto:ann.whalen@cbcarolinas.com" TargetMode="External"/><Relationship Id="rId10" Type="http://schemas.openxmlformats.org/officeDocument/2006/relationships/image" Target="../media/image7.jpg"/><Relationship Id="rId4" Type="http://schemas.openxmlformats.org/officeDocument/2006/relationships/image" Target="../media/image2.jpg"/><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bwMode="auto">
          <a:xfrm>
            <a:off x="5286" y="-1414"/>
            <a:ext cx="7772400" cy="4710544"/>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3" name="Subtitle 2"/>
          <p:cNvSpPr>
            <a:spLocks noGrp="1"/>
          </p:cNvSpPr>
          <p:nvPr>
            <p:ph type="subTitle" idx="1"/>
          </p:nvPr>
        </p:nvSpPr>
        <p:spPr>
          <a:xfrm>
            <a:off x="1828610" y="4721832"/>
            <a:ext cx="5948868" cy="3890210"/>
          </a:xfrm>
        </p:spPr>
        <p:txBody>
          <a:bodyPr anchor="ctr">
            <a:noAutofit/>
          </a:bodyPr>
          <a:lstStyle/>
          <a:p>
            <a:r>
              <a:rPr lang="en-US" sz="18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Bright &amp; open ranch with a sunroom &amp; bonus room, which is 4th bedroom Located in a small 18 home subsection at the end of a cul-de-sac. Huge private fenced yard. House backs to pond buffer. Oversized shower and Jacuzzi tub in master bath. Vaulted ceiling in great room and sun room. Tray ceilings in dining room and master bedroom. Irrigation system on separate meter. House is priced to reflect that owner will make no upgrades. This house has so much character and charm. Lots of possibilities. Come and enjoy all Dune's West has to offer. Dock facilities, golf, pools, tennis, walking, boat storage and more.</a:t>
            </a:r>
          </a:p>
        </p:txBody>
      </p:sp>
      <p:sp>
        <p:nvSpPr>
          <p:cNvPr id="2" name="Title 1"/>
          <p:cNvSpPr>
            <a:spLocks noGrp="1"/>
          </p:cNvSpPr>
          <p:nvPr>
            <p:ph type="ctrTitle"/>
          </p:nvPr>
        </p:nvSpPr>
        <p:spPr>
          <a:xfrm>
            <a:off x="2036064" y="11287"/>
            <a:ext cx="5728716" cy="963904"/>
          </a:xfrm>
          <a:noFill/>
        </p:spPr>
        <p:txBody>
          <a:bodyPr anchor="t">
            <a:normAutofit/>
          </a:bodyPr>
          <a:lstStyle/>
          <a:p>
            <a:r>
              <a:rPr lang="en-US" sz="2400" b="1" i="1" dirty="0">
                <a:solidFill>
                  <a:srgbClr val="FFFF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Priced to Upgrade!</a:t>
            </a:r>
            <a:br>
              <a:rPr lang="en-US" sz="2400" b="1" i="1" dirty="0">
                <a:solidFill>
                  <a:srgbClr val="FFFF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br>
            <a:r>
              <a:rPr lang="en-US" sz="2000" i="1" dirty="0">
                <a:solidFill>
                  <a:srgbClr val="FFFF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Move in ready and upgrade in your own time.</a:t>
            </a:r>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795"/>
          <a:stretch/>
        </p:blipFill>
        <p:spPr bwMode="auto">
          <a:xfrm>
            <a:off x="97537" y="1545167"/>
            <a:ext cx="1731073" cy="118872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828610" y="3006229"/>
            <a:ext cx="5936170" cy="1692771"/>
          </a:xfrm>
          <a:prstGeom prst="rect">
            <a:avLst/>
          </a:prstGeom>
        </p:spPr>
        <p:txBody>
          <a:bodyPr wrap="square">
            <a:spAutoFit/>
          </a:bodyPr>
          <a:lstStyle/>
          <a:p>
            <a:pPr algn="ctr"/>
            <a:r>
              <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1050 Dunes Mill Court</a:t>
            </a:r>
          </a:p>
          <a:p>
            <a:pPr algn="ctr"/>
            <a:endPar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Dunes West ~ Mount Pleasant, SC 29466</a:t>
            </a:r>
          </a:p>
          <a:p>
            <a:pPr algn="ctr"/>
            <a:r>
              <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MLS# 16017532 ~ $439,500</a:t>
            </a:r>
          </a:p>
          <a:p>
            <a:pPr algn="ctr"/>
            <a:endPar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4 Bedrooms | 2 Baths | 2,646sf</a:t>
            </a:r>
          </a:p>
        </p:txBody>
      </p:sp>
      <p:sp>
        <p:nvSpPr>
          <p:cNvPr id="5" name="Rectangle 4"/>
          <p:cNvSpPr/>
          <p:nvPr/>
        </p:nvSpPr>
        <p:spPr>
          <a:xfrm>
            <a:off x="1066800" y="8788926"/>
            <a:ext cx="3737452" cy="1138773"/>
          </a:xfrm>
          <a:prstGeom prst="rect">
            <a:avLst/>
          </a:prstGeom>
        </p:spPr>
        <p:txBody>
          <a:bodyPr wrap="square">
            <a:spAutoFit/>
          </a:bodyPr>
          <a:lstStyle/>
          <a:p>
            <a:r>
              <a:rPr lang="en-US" dirty="0">
                <a:latin typeface="Open Sans" panose="020B0606030504020204"/>
              </a:rPr>
              <a:t>Ann Whalen</a:t>
            </a:r>
          </a:p>
          <a:p>
            <a:r>
              <a:rPr lang="en-US" sz="1600" dirty="0">
                <a:latin typeface="Open Sans" panose="020B0606030504020204"/>
                <a:ea typeface="Open Sans" panose="020B0606030504020204" pitchFamily="34" charset="0"/>
                <a:cs typeface="Open Sans" panose="020B0606030504020204" pitchFamily="34" charset="0"/>
              </a:rPr>
              <a:t>C (843) 224-8696</a:t>
            </a:r>
            <a:endParaRPr lang="en-US" sz="1600" dirty="0">
              <a:latin typeface="Open Sans" panose="020B0606030504020204"/>
            </a:endParaRPr>
          </a:p>
          <a:p>
            <a:r>
              <a:rPr lang="en-US" sz="1600" dirty="0">
                <a:latin typeface="Open Sans" panose="020B0606030504020204"/>
                <a:ea typeface="Open Sans" panose="020B0606030504020204" pitchFamily="34" charset="0"/>
                <a:cs typeface="Open Sans" panose="020B0606030504020204" pitchFamily="34" charset="0"/>
              </a:rPr>
              <a:t>O (843) 856-8800</a:t>
            </a:r>
          </a:p>
          <a:p>
            <a:r>
              <a:rPr lang="en-US" sz="1600" dirty="0">
                <a:latin typeface="Open Sans" panose="020B0606030504020204"/>
                <a:hlinkClick r:id="rId5"/>
              </a:rPr>
              <a:t>ann.whalen@cbcarolinas.com</a:t>
            </a:r>
            <a:r>
              <a:rPr lang="en-US" sz="1600" dirty="0">
                <a:latin typeface="Open Sans" panose="020B0606030504020204"/>
              </a:rPr>
              <a:t>  </a:t>
            </a:r>
            <a:endParaRPr lang="en-US" sz="1600" dirty="0">
              <a:latin typeface="Open Sans" panose="020B0606030504020204"/>
              <a:ea typeface="Open Sans" panose="020B0606030504020204" pitchFamily="34" charset="0"/>
              <a:cs typeface="Open Sans" panose="020B0606030504020204" pitchFamily="34" charset="0"/>
            </a:endParaRPr>
          </a:p>
        </p:txBody>
      </p:sp>
      <p:grpSp>
        <p:nvGrpSpPr>
          <p:cNvPr id="8" name="Group 7"/>
          <p:cNvGrpSpPr/>
          <p:nvPr/>
        </p:nvGrpSpPr>
        <p:grpSpPr>
          <a:xfrm>
            <a:off x="5943600" y="8845128"/>
            <a:ext cx="1821180" cy="1178768"/>
            <a:chOff x="5943600" y="8839200"/>
            <a:chExt cx="1821180" cy="1178768"/>
          </a:xfrm>
        </p:grpSpPr>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173078" y="8839200"/>
              <a:ext cx="1362224"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943600" y="9602470"/>
              <a:ext cx="1821180" cy="415498"/>
            </a:xfrm>
            <a:prstGeom prst="rect">
              <a:avLst/>
            </a:prstGeom>
          </p:spPr>
          <p:txBody>
            <a:bodyPr wrap="square">
              <a:spAutoFit/>
            </a:bodyPr>
            <a:lstStyle/>
            <a:p>
              <a:pPr algn="ctr"/>
              <a:r>
                <a:rPr lang="en-US" sz="700" dirty="0">
                  <a:latin typeface="Open Sans" panose="020B0606030504020204" pitchFamily="34" charset="0"/>
                  <a:ea typeface="Open Sans" panose="020B0606030504020204" pitchFamily="34" charset="0"/>
                  <a:cs typeface="Open Sans" panose="020B0606030504020204" pitchFamily="34" charset="0"/>
                </a:rPr>
                <a:t>Coldwell Banker Residential Brokerage</a:t>
              </a:r>
            </a:p>
            <a:p>
              <a:pPr algn="ctr"/>
              <a:r>
                <a:rPr lang="en-US" sz="700" dirty="0">
                  <a:latin typeface="Open Sans" panose="020B0606030504020204" pitchFamily="34" charset="0"/>
                  <a:ea typeface="Open Sans" panose="020B0606030504020204" pitchFamily="34" charset="0"/>
                  <a:cs typeface="Open Sans" panose="020B0606030504020204" pitchFamily="34" charset="0"/>
                </a:rPr>
                <a:t>1127 </a:t>
              </a:r>
              <a:r>
                <a:rPr lang="en-US" sz="700" dirty="0" err="1">
                  <a:latin typeface="Open Sans" panose="020B0606030504020204" pitchFamily="34" charset="0"/>
                  <a:ea typeface="Open Sans" panose="020B0606030504020204" pitchFamily="34" charset="0"/>
                  <a:cs typeface="Open Sans" panose="020B0606030504020204" pitchFamily="34" charset="0"/>
                </a:rPr>
                <a:t>Queensborough</a:t>
              </a:r>
              <a:r>
                <a:rPr lang="en-US" sz="700" dirty="0">
                  <a:latin typeface="Open Sans" panose="020B0606030504020204" pitchFamily="34" charset="0"/>
                  <a:ea typeface="Open Sans" panose="020B0606030504020204" pitchFamily="34" charset="0"/>
                  <a:cs typeface="Open Sans" panose="020B0606030504020204" pitchFamily="34" charset="0"/>
                </a:rPr>
                <a:t> Blvd. 103</a:t>
              </a:r>
            </a:p>
            <a:p>
              <a:pPr algn="ctr"/>
              <a:r>
                <a:rPr lang="en-US" sz="700" dirty="0">
                  <a:latin typeface="Open Sans" panose="020B0606030504020204" pitchFamily="34" charset="0"/>
                  <a:ea typeface="Open Sans" panose="020B0606030504020204" pitchFamily="34" charset="0"/>
                  <a:cs typeface="Open Sans" panose="020B0606030504020204" pitchFamily="34" charset="0"/>
                </a:rPr>
                <a:t>Mt Pleasant, SC 29464</a:t>
              </a:r>
            </a:p>
          </p:txBody>
        </p:sp>
      </p:grpSp>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7536" y="101600"/>
            <a:ext cx="1731074" cy="118872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7536" y="8763000"/>
            <a:ext cx="950976" cy="11887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2916"/>
          <a:stretch/>
        </p:blipFill>
        <p:spPr bwMode="auto">
          <a:xfrm>
            <a:off x="97536" y="4432301"/>
            <a:ext cx="1731074" cy="118872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2916"/>
          <a:stretch/>
        </p:blipFill>
        <p:spPr bwMode="auto">
          <a:xfrm>
            <a:off x="97536" y="2988734"/>
            <a:ext cx="1731074" cy="118872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3185"/>
          <a:stretch/>
        </p:blipFill>
        <p:spPr bwMode="auto">
          <a:xfrm>
            <a:off x="97537" y="7319435"/>
            <a:ext cx="1731073" cy="118872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2916"/>
          <a:stretch/>
        </p:blipFill>
        <p:spPr bwMode="auto">
          <a:xfrm>
            <a:off x="97536" y="5875868"/>
            <a:ext cx="1731074" cy="118872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5828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180</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Open Sans</vt:lpstr>
      <vt:lpstr>Office Theme</vt:lpstr>
      <vt:lpstr>Priced to Upgrade! Move in ready and upgrade in your own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14</cp:revision>
  <dcterms:created xsi:type="dcterms:W3CDTF">2006-08-16T00:00:00Z</dcterms:created>
  <dcterms:modified xsi:type="dcterms:W3CDTF">2016-07-19T15:02:22Z</dcterms:modified>
</cp:coreProperties>
</file>