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hyperlink" Target="https://vimeo.com/858790379?share=cop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582"/>
            <a:ext cx="8229600" cy="841857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NEW IMPROVED PRICE</a:t>
            </a:r>
            <a:br>
              <a:rPr lang="en-US" sz="2800" b="1" dirty="0">
                <a:solidFill>
                  <a:srgbClr val="1E326A"/>
                </a:solidFill>
                <a:latin typeface="Franklin Gothic ATF" panose="020B0503060602040204" pitchFamily="34" charset="0"/>
              </a:rPr>
            </a:br>
            <a:r>
              <a:rPr lang="en-US" sz="2400" dirty="0">
                <a:solidFill>
                  <a:srgbClr val="1E326A"/>
                </a:solidFill>
                <a:latin typeface="Franklin Gothic ATF" panose="020B0503060602040204" pitchFamily="34" charset="0"/>
              </a:rPr>
              <a:t>DUAL PRIMARY SUITES</a:t>
            </a:r>
            <a:endParaRPr lang="en-US" sz="28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295" y="4715082"/>
            <a:ext cx="7656868" cy="4220566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1E326A"/>
                </a:solidFill>
                <a:latin typeface="Franklin Gothic ATF" panose="020B0503060602040204" pitchFamily="34" charset="0"/>
              </a:rPr>
              <a:t>Come check out this hot listing in the popular, rapidly developing area between Daniel Island and Mt. Pleasant!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1E326A"/>
                </a:solidFill>
                <a:latin typeface="Franklin Gothic ATF" panose="020B0503060602040204" pitchFamily="34" charset="0"/>
              </a:rPr>
              <a:t>An end unit townhome with DUAL PRIMARY SUITES!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1E326A"/>
                </a:solidFill>
                <a:latin typeface="Franklin Gothic ATF" panose="020B0503060602040204" pitchFamily="34" charset="0"/>
              </a:rPr>
              <a:t>Cain Crossing is a townhome community with a pool and their monthly fees are UNDER $200.  This is a rare floor plan with so much to offer.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1E326A"/>
                </a:solidFill>
                <a:latin typeface="Franklin Gothic ATF" panose="020B0503060602040204" pitchFamily="34" charset="0"/>
              </a:rPr>
              <a:t>Schedule tours through </a:t>
            </a:r>
            <a:r>
              <a:rPr lang="en-US" sz="1700" dirty="0" err="1">
                <a:solidFill>
                  <a:srgbClr val="1E326A"/>
                </a:solidFill>
                <a:latin typeface="Franklin Gothic ATF" panose="020B0503060602040204" pitchFamily="34" charset="0"/>
              </a:rPr>
              <a:t>ShowingTime</a:t>
            </a:r>
            <a:r>
              <a:rPr lang="en-US" sz="1700" dirty="0">
                <a:solidFill>
                  <a:srgbClr val="1E326A"/>
                </a:solidFill>
                <a:latin typeface="Franklin Gothic ATF" panose="020B0503060602040204" pitchFamily="34" charset="0"/>
              </a:rPr>
              <a:t>!  Questions??? </a:t>
            </a:r>
            <a:br>
              <a:rPr lang="en-US" sz="1700" dirty="0">
                <a:solidFill>
                  <a:srgbClr val="1E326A"/>
                </a:solidFill>
                <a:latin typeface="Franklin Gothic ATF" panose="020B0503060602040204" pitchFamily="34" charset="0"/>
              </a:rPr>
            </a:br>
            <a:r>
              <a:rPr lang="en-US" sz="1700" dirty="0">
                <a:solidFill>
                  <a:srgbClr val="1E326A"/>
                </a:solidFill>
                <a:latin typeface="Franklin Gothic ATF" panose="020B0503060602040204" pitchFamily="34" charset="0"/>
              </a:rPr>
              <a:t>Contact Ellen O'Neil 843-300-8530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solidFill>
                  <a:srgbClr val="1E326A"/>
                </a:solidFill>
                <a:latin typeface="Franklin Gothic ATF" panose="020B0503060602040204" pitchFamily="34" charset="0"/>
                <a:hlinkClick r:id="rId2"/>
              </a:rPr>
              <a:t>Take a video tour of the property!</a:t>
            </a:r>
            <a:endParaRPr lang="en-US" sz="17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8429" y="3321225"/>
            <a:ext cx="4512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7575"/>
                </a:solidFill>
                <a:latin typeface="Franklin Gothic ATF" panose="020B0503060602040204" pitchFamily="34" charset="0"/>
              </a:rPr>
              <a:t>1050 Bennington Drive</a:t>
            </a:r>
            <a:endParaRPr lang="en-US" sz="2400" b="1" dirty="0">
              <a:solidFill>
                <a:srgbClr val="FF7575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 sz="2000" dirty="0">
                <a:solidFill>
                  <a:srgbClr val="FF7575"/>
                </a:solidFill>
                <a:latin typeface="Franklin Gothic ATF" panose="020B0503060602040204" pitchFamily="34" charset="0"/>
              </a:rPr>
              <a:t>Cain Crossing</a:t>
            </a:r>
          </a:p>
          <a:p>
            <a:pPr algn="ctr"/>
            <a:r>
              <a:rPr lang="en-US" sz="2000" dirty="0">
                <a:solidFill>
                  <a:srgbClr val="FF7575"/>
                </a:solidFill>
                <a:latin typeface="Franklin Gothic ATF" panose="020B0503060602040204" pitchFamily="34" charset="0"/>
              </a:rPr>
              <a:t>Charleston, SC 29492</a:t>
            </a:r>
          </a:p>
          <a:p>
            <a:pPr algn="ctr"/>
            <a:r>
              <a:rPr lang="en-US" sz="2000" dirty="0">
                <a:solidFill>
                  <a:srgbClr val="FF7575"/>
                </a:solidFill>
                <a:latin typeface="Franklin Gothic ATF" panose="020B0503060602040204" pitchFamily="34" charset="0"/>
              </a:rPr>
              <a:t>MLS# 23019195 | $449,900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(843) 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E437F7-E5BF-4467-80A2-AE504B3D3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5" y="9170203"/>
            <a:ext cx="2199590" cy="640080"/>
          </a:xfrm>
          <a:prstGeom prst="rect">
            <a:avLst/>
          </a:prstGeom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3644" y="848941"/>
            <a:ext cx="3622312" cy="2409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649" y="2279083"/>
            <a:ext cx="1508759" cy="9914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F5ABF3-94AC-44E7-A6D1-A96368B2C69F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243" y="3707576"/>
            <a:ext cx="1485572" cy="9914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C64B65-866C-4710-B050-D17BACA94A9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4700" y="2286439"/>
            <a:ext cx="1486372" cy="9767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0C36E2-B6DF-4D7E-91C2-7AE193A509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5822" y="3682092"/>
            <a:ext cx="1024128" cy="10241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649" y="846769"/>
            <a:ext cx="1508759" cy="9903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4317" y="837930"/>
            <a:ext cx="1507137" cy="990381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454892-5DFC-CD4D-F677-6F96DD608AA6}"/>
              </a:ext>
            </a:extLst>
          </p:cNvPr>
          <p:cNvSpPr/>
          <p:nvPr/>
        </p:nvSpPr>
        <p:spPr>
          <a:xfrm>
            <a:off x="6327661" y="3508265"/>
            <a:ext cx="16604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Video Tour</a:t>
            </a:r>
          </a:p>
        </p:txBody>
      </p: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128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NEW IMPROVED PRICE DUAL PRIMARY SUITES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100</cp:revision>
  <dcterms:created xsi:type="dcterms:W3CDTF">2016-07-16T19:46:25Z</dcterms:created>
  <dcterms:modified xsi:type="dcterms:W3CDTF">2023-09-20T16:47:12Z</dcterms:modified>
</cp:coreProperties>
</file>