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C357"/>
    <a:srgbClr val="1E326A"/>
    <a:srgbClr val="FF7575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8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6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2EAF3-99EF-42A4-8450-453F282A5E58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hyperlink" Target="https://vimeo.com/858790379?share=copy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868" y="5885253"/>
            <a:ext cx="7962251" cy="3050394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1E326A"/>
                </a:solidFill>
                <a:latin typeface="Franklin Gothic ATF" panose="020B0503060602040204" pitchFamily="34" charset="0"/>
              </a:rPr>
              <a:t>Send your buyers to this Open House Sunday, Jan. 21st!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b="1" dirty="0">
              <a:solidFill>
                <a:srgbClr val="1E326A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1E326A"/>
                </a:solidFill>
                <a:latin typeface="Franklin Gothic ATF" panose="020B0503060602040204" pitchFamily="34" charset="0"/>
              </a:rPr>
              <a:t>Awesome end unit in Cain Crossing with DUAL PRIMARY SUITES!  Sellers are motivated so they dropped the price on this turn - key townhome. Cain Crossing is located off Clements Ferry Road and offers amenities like a pool, playground, and dog area. Students are zoned for the newer Phillip Simmons Schools and location is convenient to both Mt. Pleasant and Daniel Island.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1E326A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1E326A"/>
                </a:solidFill>
                <a:latin typeface="Franklin Gothic ATF" panose="020B0503060602040204" pitchFamily="34" charset="0"/>
                <a:hlinkClick r:id="rId2"/>
              </a:rPr>
              <a:t>Take a video tour of the property!</a:t>
            </a:r>
            <a:endParaRPr lang="en-US" sz="1800" dirty="0">
              <a:solidFill>
                <a:srgbClr val="1E326A"/>
              </a:solidFill>
              <a:latin typeface="Franklin Gothic ATF" panose="020B0503060602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4868" y="5105728"/>
            <a:ext cx="630792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FF7575"/>
                </a:solidFill>
                <a:latin typeface="Franklin Gothic ATF" panose="020B0503060602040204" pitchFamily="34" charset="0"/>
              </a:rPr>
              <a:t>1050 Bennington Drive</a:t>
            </a:r>
            <a:endParaRPr lang="en-US" sz="2000" b="1" dirty="0">
              <a:solidFill>
                <a:srgbClr val="FF7575"/>
              </a:solidFill>
              <a:latin typeface="Franklin Gothic ATF" panose="020B0503060602040204" pitchFamily="34" charset="0"/>
            </a:endParaRPr>
          </a:p>
          <a:p>
            <a:pPr algn="ctr"/>
            <a:r>
              <a:rPr lang="en-US" sz="1500" dirty="0">
                <a:solidFill>
                  <a:srgbClr val="FF7575"/>
                </a:solidFill>
                <a:latin typeface="Franklin Gothic ATF" panose="020B0503060602040204" pitchFamily="34" charset="0"/>
              </a:rPr>
              <a:t>Cain Crossing | Charleston, SC 29492 | MLS# 23019195 | $415,000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9B1B8F-DCEE-4128-BB88-7F5689692D63}"/>
              </a:ext>
            </a:extLst>
          </p:cNvPr>
          <p:cNvSpPr/>
          <p:nvPr/>
        </p:nvSpPr>
        <p:spPr>
          <a:xfrm>
            <a:off x="228600" y="8936245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Franklin Gothic ATF" panose="020B0503060602040204" pitchFamily="34" charset="0"/>
              </a:rPr>
              <a:t>Ellen O'Neil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Broker/Owner, ABR, e-PRO, CNE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Charleston Realtor of Distinction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(843) 300-8530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www.EllenONeilProperties.com</a:t>
            </a:r>
            <a:endParaRPr lang="en-US" dirty="0">
              <a:latin typeface="Franklin Gothic ATF" panose="020B050306060204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4E437F7-E5BF-4467-80A2-AE504B3D3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5" y="9170203"/>
            <a:ext cx="2199590" cy="640080"/>
          </a:xfrm>
          <a:prstGeom prst="rect">
            <a:avLst/>
          </a:prstGeom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00855F7-5DD9-4E0A-A245-FD1159651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60" y="9170203"/>
            <a:ext cx="1352702" cy="640080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868" y="125729"/>
            <a:ext cx="6307923" cy="48743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47DAF0-BD60-4503-B8E6-9C16CD335B90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8360" y="1272370"/>
            <a:ext cx="1508759" cy="9914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F5ABF3-94AC-44E7-A6D1-A96368B2C69F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1547" y="2420061"/>
            <a:ext cx="1485572" cy="9914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7C64B65-866C-4710-B050-D17BACA94A95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0747" y="4737189"/>
            <a:ext cx="1486372" cy="97673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70C3F9-2C80-72F7-130C-554550DD6653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8360" y="125729"/>
            <a:ext cx="1508759" cy="99039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3E7039-F2FE-5100-EFC7-27B34ABE0AD3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9982" y="3575481"/>
            <a:ext cx="1507137" cy="990381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689886A-7E13-1A06-CDB2-5DF8F9CCD678}"/>
              </a:ext>
            </a:extLst>
          </p:cNvPr>
          <p:cNvGrpSpPr/>
          <p:nvPr/>
        </p:nvGrpSpPr>
        <p:grpSpPr>
          <a:xfrm>
            <a:off x="228600" y="3782568"/>
            <a:ext cx="957072" cy="1134922"/>
            <a:chOff x="7060604" y="4349787"/>
            <a:chExt cx="1024128" cy="125808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A0C36E2-B6DF-4D7E-91C2-7AE193A50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60604" y="4583745"/>
              <a:ext cx="1024128" cy="102412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454892-5DFC-CD4D-F677-6F96DD608AA6}"/>
                </a:ext>
              </a:extLst>
            </p:cNvPr>
            <p:cNvSpPr/>
            <p:nvPr/>
          </p:nvSpPr>
          <p:spPr>
            <a:xfrm>
              <a:off x="7108914" y="4349787"/>
              <a:ext cx="927508" cy="25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>
                  <a:ln w="3175">
                    <a:noFill/>
                  </a:ln>
                  <a:solidFill>
                    <a:sysClr val="windowText" lastClr="000000"/>
                  </a:solidFill>
                  <a:latin typeface="Franklin Gothic ATF" panose="020B0503060602040204" pitchFamily="34" charset="0"/>
                </a:rPr>
                <a:t>Video Tour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868" y="125729"/>
            <a:ext cx="6307923" cy="323851"/>
          </a:xfrm>
        </p:spPr>
        <p:txBody>
          <a:bodyPr anchor="ctr">
            <a:noAutofit/>
          </a:bodyPr>
          <a:lstStyle/>
          <a:p>
            <a:pPr algn="l"/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ATF" panose="020B0503060602040204" pitchFamily="34" charset="0"/>
              </a:rPr>
              <a:t>PRICE REDUCED!</a:t>
            </a:r>
          </a:p>
        </p:txBody>
      </p:sp>
    </p:spTree>
    <p:extLst>
      <p:ext uri="{BB962C8B-B14F-4D97-AF65-F5344CB8AC3E}">
        <p14:creationId xmlns:p14="http://schemas.microsoft.com/office/powerpoint/2010/main" val="400305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1933</TotalTime>
  <Words>136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Franklin Gothic ATF</vt:lpstr>
      <vt:lpstr>Office Theme</vt:lpstr>
      <vt:lpstr>PRICE REDUCED!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Peek…</dc:title>
  <dc:creator>A. Thomas Price</dc:creator>
  <cp:lastModifiedBy>A. Thomas Price</cp:lastModifiedBy>
  <cp:revision>104</cp:revision>
  <dcterms:created xsi:type="dcterms:W3CDTF">2016-07-16T19:46:25Z</dcterms:created>
  <dcterms:modified xsi:type="dcterms:W3CDTF">2024-01-18T14:51:10Z</dcterms:modified>
</cp:coreProperties>
</file>