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6A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4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hyperlink" Target="https://vimeo.com/858790379?share=cop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582"/>
            <a:ext cx="8229600" cy="841857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Hot New Listing!</a:t>
            </a:r>
            <a:br>
              <a:rPr lang="en-US" sz="2800" b="1" dirty="0">
                <a:solidFill>
                  <a:srgbClr val="1E326A"/>
                </a:solidFill>
                <a:latin typeface="Franklin Gothic ATF" panose="020B0503060602040204" pitchFamily="34" charset="0"/>
              </a:rPr>
            </a:br>
            <a:r>
              <a:rPr lang="en-US" sz="2800" dirty="0">
                <a:solidFill>
                  <a:srgbClr val="1E326A"/>
                </a:solidFill>
                <a:latin typeface="Franklin Gothic ATF" panose="020B0503060602040204" pitchFamily="34" charset="0"/>
              </a:rPr>
              <a:t>Open House Sunday Sept 3</a:t>
            </a:r>
            <a:r>
              <a:rPr lang="en-US" sz="2800" baseline="30000" dirty="0">
                <a:solidFill>
                  <a:srgbClr val="1E326A"/>
                </a:solidFill>
                <a:latin typeface="Franklin Gothic ATF" panose="020B0503060602040204" pitchFamily="34" charset="0"/>
              </a:rPr>
              <a:t>rd</a:t>
            </a:r>
            <a:r>
              <a:rPr lang="en-US" sz="28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 from 11-2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295" y="4715082"/>
            <a:ext cx="7656868" cy="422056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1E326A"/>
                </a:solidFill>
                <a:latin typeface="Franklin Gothic ATF" panose="020B0503060602040204" pitchFamily="34" charset="0"/>
              </a:rPr>
              <a:t>Hard to find end unit with DUAL PRIMARY SUITES in sought after Cain Crossing Townhome Community.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1E326A"/>
                </a:solidFill>
                <a:latin typeface="Franklin Gothic ATF" panose="020B0503060602040204" pitchFamily="34" charset="0"/>
              </a:rPr>
              <a:t>Beautiful finishes in this immaculate home in a community with amenities.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1E326A"/>
                </a:solidFill>
                <a:latin typeface="Franklin Gothic ATF" panose="020B0503060602040204" pitchFamily="34" charset="0"/>
              </a:rPr>
              <a:t>Unbeatable location- nestled between Mt Pleasant and Daniel Island.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1E326A"/>
                </a:solidFill>
                <a:latin typeface="Franklin Gothic ATF" panose="020B0503060602040204" pitchFamily="34" charset="0"/>
              </a:rPr>
              <a:t>Call Ellen with questions and schedule your tour while this opportunity exists!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1E326A"/>
                </a:solidFill>
                <a:latin typeface="Franklin Gothic ATF" panose="020B0503060602040204" pitchFamily="34" charset="0"/>
                <a:hlinkClick r:id="rId2"/>
              </a:rPr>
              <a:t>Take a video tour of the property!</a:t>
            </a:r>
            <a:endParaRPr lang="en-US" sz="18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58429" y="3321225"/>
            <a:ext cx="4512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7575"/>
                </a:solidFill>
                <a:latin typeface="Franklin Gothic ATF" panose="020B0503060602040204" pitchFamily="34" charset="0"/>
              </a:rPr>
              <a:t>1050 Bennington Drive</a:t>
            </a:r>
            <a:endParaRPr lang="en-US" sz="2400" b="1" dirty="0">
              <a:solidFill>
                <a:srgbClr val="FF7575"/>
              </a:solidFill>
              <a:latin typeface="Franklin Gothic ATF" panose="020B0503060602040204" pitchFamily="34" charset="0"/>
            </a:endParaRPr>
          </a:p>
          <a:p>
            <a:pPr algn="ctr"/>
            <a:r>
              <a:rPr lang="en-US" sz="2000" dirty="0">
                <a:solidFill>
                  <a:srgbClr val="FF7575"/>
                </a:solidFill>
                <a:latin typeface="Franklin Gothic ATF" panose="020B0503060602040204" pitchFamily="34" charset="0"/>
              </a:rPr>
              <a:t>Cain Crossing</a:t>
            </a:r>
          </a:p>
          <a:p>
            <a:pPr algn="ctr"/>
            <a:r>
              <a:rPr lang="en-US" sz="2000" dirty="0">
                <a:solidFill>
                  <a:srgbClr val="FF7575"/>
                </a:solidFill>
                <a:latin typeface="Franklin Gothic ATF" panose="020B0503060602040204" pitchFamily="34" charset="0"/>
              </a:rPr>
              <a:t>Charleston, SC 29492</a:t>
            </a:r>
          </a:p>
          <a:p>
            <a:pPr algn="ctr"/>
            <a:r>
              <a:rPr lang="en-US" sz="2000" dirty="0">
                <a:solidFill>
                  <a:srgbClr val="FF7575"/>
                </a:solidFill>
                <a:latin typeface="Franklin Gothic ATF" panose="020B0503060602040204" pitchFamily="34" charset="0"/>
              </a:rPr>
              <a:t>MLS# 23019195 | $455,000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(843) 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4E437F7-E5BF-4467-80A2-AE504B3D3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5" y="9170203"/>
            <a:ext cx="2199590" cy="640080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0324" y="848941"/>
            <a:ext cx="3668953" cy="2409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649" y="2279083"/>
            <a:ext cx="1508759" cy="9914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5ABF3-94AC-44E7-A6D1-A96368B2C69F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243" y="3707576"/>
            <a:ext cx="1485572" cy="9914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C64B65-866C-4710-B050-D17BACA94A95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4700" y="2279083"/>
            <a:ext cx="1486372" cy="9914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0C36E2-B6DF-4D7E-91C2-7AE193A509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5822" y="3682092"/>
            <a:ext cx="1024128" cy="10241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649" y="846769"/>
            <a:ext cx="1508759" cy="99039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317" y="830201"/>
            <a:ext cx="1507137" cy="100583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454892-5DFC-CD4D-F677-6F96DD608AA6}"/>
              </a:ext>
            </a:extLst>
          </p:cNvPr>
          <p:cNvSpPr/>
          <p:nvPr/>
        </p:nvSpPr>
        <p:spPr>
          <a:xfrm>
            <a:off x="6327661" y="3508265"/>
            <a:ext cx="16604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latin typeface="Franklin Gothic ATF" panose="020B0503060602040204" pitchFamily="34" charset="0"/>
              </a:rPr>
              <a:t>Video Tour</a:t>
            </a:r>
          </a:p>
        </p:txBody>
      </p:sp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1917</TotalTime>
  <Words>113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Hot New Listing! Open House Sunday Sept 3rd  from 11-2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99</cp:revision>
  <dcterms:created xsi:type="dcterms:W3CDTF">2016-07-16T19:46:25Z</dcterms:created>
  <dcterms:modified xsi:type="dcterms:W3CDTF">2023-08-29T11:32:03Z</dcterms:modified>
</cp:coreProperties>
</file>