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357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8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hyperlink" Target="https://vimeo.com/858790379?share=cop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68" y="5721281"/>
            <a:ext cx="7962251" cy="321436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1E326A"/>
                </a:solidFill>
                <a:latin typeface="Franklin Gothic ATF" panose="020B0503060602040204" pitchFamily="34" charset="0"/>
              </a:rPr>
              <a:t>Rates have dipped just in time to make this HOLIDAY DREAM COME TRUE!</a:t>
            </a:r>
            <a:br>
              <a:rPr lang="en-US" sz="1500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1500" dirty="0">
                <a:solidFill>
                  <a:srgbClr val="1E326A"/>
                </a:solidFill>
                <a:latin typeface="Franklin Gothic ATF" panose="020B0503060602040204" pitchFamily="34" charset="0"/>
              </a:rPr>
              <a:t>A Rare find- Dual Primary End Unit in Cain Crossing!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1E326A"/>
                </a:solidFill>
                <a:latin typeface="Franklin Gothic ATF" panose="020B0503060602040204" pitchFamily="34" charset="0"/>
              </a:rPr>
              <a:t>This turn key townhome is ready for new owners. Price has been reduced and this is a prime location (nestled between Daniel Island and Mt. Pleasant in the Phillip Simmons School zone).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1E326A"/>
                </a:solidFill>
                <a:latin typeface="Franklin Gothic ATF" panose="020B0503060602040204" pitchFamily="34" charset="0"/>
              </a:rPr>
              <a:t>Community amenities include a pool, play area, doggie play area… HOA fees are only $193 a month. Don’t wait! Have your clients pop into the open house and they can call you to write their offer.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Take a video tour of the property!</a:t>
            </a:r>
            <a:endParaRPr lang="en-US" sz="15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868" y="5105728"/>
            <a:ext cx="63079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7575"/>
                </a:solidFill>
                <a:latin typeface="Franklin Gothic ATF" panose="020B0503060602040204" pitchFamily="34" charset="0"/>
              </a:rPr>
              <a:t>1050 Bennington Drive</a:t>
            </a:r>
            <a:endParaRPr lang="en-US" sz="2000" b="1" dirty="0">
              <a:solidFill>
                <a:srgbClr val="FF7575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sz="1500" dirty="0">
                <a:solidFill>
                  <a:srgbClr val="FF7575"/>
                </a:solidFill>
                <a:latin typeface="Franklin Gothic ATF" panose="020B0503060602040204" pitchFamily="34" charset="0"/>
              </a:rPr>
              <a:t>Cain Crossing | Charleston, SC 29492 | MLS# 23019195 | $439,900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(843) 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E437F7-E5BF-4467-80A2-AE504B3D3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5" y="9170203"/>
            <a:ext cx="2199590" cy="640080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68" y="125729"/>
            <a:ext cx="6307923" cy="4874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360" y="1272370"/>
            <a:ext cx="1508759" cy="9914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5ABF3-94AC-44E7-A6D1-A96368B2C69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1547" y="2420061"/>
            <a:ext cx="1485572" cy="9914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C64B65-866C-4710-B050-D17BACA94A9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747" y="4729833"/>
            <a:ext cx="1486372" cy="9914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360" y="125729"/>
            <a:ext cx="1508759" cy="9903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9982" y="3567752"/>
            <a:ext cx="1507137" cy="100583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89886A-7E13-1A06-CDB2-5DF8F9CCD678}"/>
              </a:ext>
            </a:extLst>
          </p:cNvPr>
          <p:cNvGrpSpPr/>
          <p:nvPr/>
        </p:nvGrpSpPr>
        <p:grpSpPr>
          <a:xfrm>
            <a:off x="228600" y="3659404"/>
            <a:ext cx="1024128" cy="1258086"/>
            <a:chOff x="7060604" y="4349787"/>
            <a:chExt cx="1024128" cy="125808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0C36E2-B6DF-4D7E-91C2-7AE193A50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60604" y="4583745"/>
              <a:ext cx="1024128" cy="102412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7108914" y="4349787"/>
              <a:ext cx="92750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i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Franklin Gothic ATF" panose="020B0503060602040204" pitchFamily="34" charset="0"/>
                </a:rPr>
                <a:t>Video Tour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265" y="4297681"/>
            <a:ext cx="3383526" cy="702354"/>
          </a:xfrm>
        </p:spPr>
        <p:txBody>
          <a:bodyPr anchor="ctr">
            <a:noAutofit/>
          </a:bodyPr>
          <a:lstStyle/>
          <a:p>
            <a:pPr algn="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PRICE</a:t>
            </a:r>
            <a:b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</a:b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REDUCED!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ATF" panose="020B05030606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160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PRICE REDUCED!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102</cp:revision>
  <dcterms:created xsi:type="dcterms:W3CDTF">2016-07-16T19:46:25Z</dcterms:created>
  <dcterms:modified xsi:type="dcterms:W3CDTF">2023-12-14T17:39:27Z</dcterms:modified>
</cp:coreProperties>
</file>