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388" y="-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7696200"/>
            <a:ext cx="7772400" cy="2362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8682"/>
            <a:ext cx="7772400" cy="2386789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/>
              <a:t>2,147 square feet for sale and price has been reduced to $369,000. This space is set up with two offices off one side and a larger office off to the left, each with direct access to the rear parking area. There is also a large open area that is equipped with counter space and a sink. This is a very flexible space that is presently set up as office use. Parking is just outside the door and the property is adjacent to </a:t>
            </a:r>
            <a:r>
              <a:rPr lang="en-US" sz="1800" dirty="0" err="1"/>
              <a:t>Crickentree</a:t>
            </a:r>
            <a:r>
              <a:rPr lang="en-US" sz="1800" dirty="0"/>
              <a:t> Plaza. Landlord will pay the property taxes. Tenant will pay $1.85 </a:t>
            </a:r>
            <a:r>
              <a:rPr lang="en-US" sz="1800" dirty="0" err="1"/>
              <a:t>psf</a:t>
            </a:r>
            <a:r>
              <a:rPr lang="en-US" sz="1800" dirty="0"/>
              <a:t> which included common area charge and insurance run by the regime association. This center has been revitalized with a good tenant mix recently.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30" y="7696200"/>
            <a:ext cx="393467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580" y="8069386"/>
            <a:ext cx="37033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Acres: 0.050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Address: 1051 N JOHNNIE DODDS BLVD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Area: CHS-</a:t>
            </a:r>
            <a:r>
              <a:rPr lang="en-US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Mt.Pleasant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South of IOP Connector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Building Square Feet: 2147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Category: details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City: MOUNT PLEASANT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County: Charleston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Listing ID: 1410206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Listing Price: $369,000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635472"/>
            <a:ext cx="7772400" cy="60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4"/>
          <a:stretch/>
        </p:blipFill>
        <p:spPr>
          <a:xfrm>
            <a:off x="0" y="3809978"/>
            <a:ext cx="1097984" cy="14630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12"/>
          <a:stretch/>
        </p:blipFill>
        <p:spPr>
          <a:xfrm>
            <a:off x="1167747" y="3809978"/>
            <a:ext cx="1090211" cy="146304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3"/>
          <a:stretch/>
        </p:blipFill>
        <p:spPr>
          <a:xfrm>
            <a:off x="6679976" y="3809978"/>
            <a:ext cx="1094097" cy="146304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2"/>
          <a:stretch/>
        </p:blipFill>
        <p:spPr>
          <a:xfrm>
            <a:off x="5518424" y="3809978"/>
            <a:ext cx="1091788" cy="146304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96"/>
          <a:stretch/>
        </p:blipFill>
        <p:spPr>
          <a:xfrm>
            <a:off x="2327721" y="3809978"/>
            <a:ext cx="3120940" cy="146304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23313" r="5292" b="13543"/>
          <a:stretch/>
        </p:blipFill>
        <p:spPr bwMode="auto">
          <a:xfrm>
            <a:off x="0" y="533400"/>
            <a:ext cx="7774073" cy="31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21336"/>
            <a:ext cx="7772400" cy="630936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65" y="-21336"/>
            <a:ext cx="1969008" cy="44500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1336"/>
            <a:ext cx="5102102" cy="630936"/>
          </a:xfrm>
        </p:spPr>
        <p:txBody>
          <a:bodyPr anchor="ctr"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CENTRAL MOUNT PLEASANT LOCATION</a:t>
            </a:r>
            <a:b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COMMERCIAL/OFFICE FLEX SPACE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1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CENTRAL MOUNT PLEASANT LOCATION COMMERCIAL/OFFICE FLEX SPACE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Turnkey Investment Property 100% Occupied</dc:title>
  <dc:creator>CVH360</dc:creator>
  <cp:lastModifiedBy>atp1313@gmail.com</cp:lastModifiedBy>
  <cp:revision>17</cp:revision>
  <dcterms:created xsi:type="dcterms:W3CDTF">2006-08-16T00:00:00Z</dcterms:created>
  <dcterms:modified xsi:type="dcterms:W3CDTF">2014-07-11T14:28:06Z</dcterms:modified>
</cp:coreProperties>
</file>