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14" y="-9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7772400" cy="4302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4290420"/>
            <a:ext cx="7772400" cy="23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137410" y="3464560"/>
            <a:ext cx="3497580" cy="1654048"/>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180590" y="4466675"/>
            <a:ext cx="3411220" cy="628650"/>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180590" y="3516715"/>
            <a:ext cx="3411220" cy="879179"/>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1D8BD707-D9CF-40AE-B4C6-C98DA3205C09}" type="datetimeFigureOut">
              <a:rPr lang="en-US" smtClean="0"/>
              <a:pPr/>
              <a:t>7/15/2014</a:t>
            </a:fld>
            <a:endParaRPr lang="en-US"/>
          </a:p>
        </p:txBody>
      </p:sp>
      <p:sp>
        <p:nvSpPr>
          <p:cNvPr id="17" name="Slide Number Placeholder 16"/>
          <p:cNvSpPr>
            <a:spLocks noGrp="1"/>
          </p:cNvSpPr>
          <p:nvPr>
            <p:ph type="sldNum" sz="quarter" idx="11"/>
          </p:nvPr>
        </p:nvSpPr>
        <p:spPr/>
        <p:txBody>
          <a:bodyPr/>
          <a:lstStyle/>
          <a:p>
            <a:fld id="{B6F15528-21DE-4FAA-801E-634DDDAF4B2B}"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1512570" y="5029690"/>
            <a:ext cx="10058400" cy="135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6541770" cy="10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388620" y="1341121"/>
            <a:ext cx="5634990" cy="73761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Vertical Title 1"/>
          <p:cNvSpPr>
            <a:spLocks noGrp="1"/>
          </p:cNvSpPr>
          <p:nvPr>
            <p:ph type="title" orient="vert"/>
          </p:nvPr>
        </p:nvSpPr>
        <p:spPr>
          <a:xfrm>
            <a:off x="6153150" y="1341121"/>
            <a:ext cx="787933" cy="737616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388620" y="2963875"/>
            <a:ext cx="6995160" cy="597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1D8BD707-D9CF-40AE-B4C6-C98DA3205C09}" type="datetimeFigureOut">
              <a:rPr lang="en-US" smtClean="0"/>
              <a:pPr/>
              <a:t>7/15/2014</a:t>
            </a:fld>
            <a:endParaRPr lang="en-US"/>
          </a:p>
        </p:txBody>
      </p:sp>
      <p:sp>
        <p:nvSpPr>
          <p:cNvPr id="12" name="Slide Number Placeholder 11"/>
          <p:cNvSpPr>
            <a:spLocks noGrp="1"/>
          </p:cNvSpPr>
          <p:nvPr>
            <p:ph type="sldNum" sz="quarter" idx="15"/>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5753405"/>
            <a:ext cx="7772400" cy="4304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5751915"/>
            <a:ext cx="7772400" cy="2329"/>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137410" y="4939792"/>
            <a:ext cx="3497580" cy="1654048"/>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149695" y="4938628"/>
            <a:ext cx="3473012" cy="103667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140761" y="5990713"/>
            <a:ext cx="3490879" cy="582405"/>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7/15/2014</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388621" y="2963875"/>
            <a:ext cx="3419856" cy="5874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3963924" y="2963875"/>
            <a:ext cx="3419856" cy="5874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1D8BD707-D9CF-40AE-B4C6-C98DA3205C09}" type="datetimeFigureOut">
              <a:rPr lang="en-US" smtClean="0"/>
              <a:pPr/>
              <a:t>7/15/2014</a:t>
            </a:fld>
            <a:endParaRPr lang="en-US"/>
          </a:p>
        </p:txBody>
      </p:sp>
      <p:sp>
        <p:nvSpPr>
          <p:cNvPr id="12" name="Slide Number Placeholder 11"/>
          <p:cNvSpPr>
            <a:spLocks noGrp="1"/>
          </p:cNvSpPr>
          <p:nvPr>
            <p:ph type="sldNum" sz="quarter" idx="16"/>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388621" y="4135120"/>
            <a:ext cx="3419856" cy="47073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3963924" y="4130650"/>
            <a:ext cx="3419856" cy="47073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388620" y="2963875"/>
            <a:ext cx="3419856" cy="1032662"/>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3963924" y="2963875"/>
            <a:ext cx="3419856" cy="1032662"/>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1D8BD707-D9CF-40AE-B4C6-C98DA3205C09}" type="datetimeFigureOut">
              <a:rPr lang="en-US" smtClean="0"/>
              <a:pPr/>
              <a:t>7/15/2014</a:t>
            </a:fld>
            <a:endParaRPr lang="en-US"/>
          </a:p>
        </p:txBody>
      </p:sp>
      <p:sp>
        <p:nvSpPr>
          <p:cNvPr id="12" name="Slide Number Placeholder 11"/>
          <p:cNvSpPr>
            <a:spLocks noGrp="1"/>
          </p:cNvSpPr>
          <p:nvPr>
            <p:ph type="sldNum" sz="quarter" idx="17"/>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D8BD707-D9CF-40AE-B4C6-C98DA3205C09}" type="datetimeFigureOut">
              <a:rPr lang="en-US" smtClean="0"/>
              <a:pPr/>
              <a:t>7/15/2014</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D8BD707-D9CF-40AE-B4C6-C98DA3205C09}" type="datetimeFigureOut">
              <a:rPr lang="en-US" smtClean="0"/>
              <a:pPr/>
              <a:t>7/15/2014</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263015" y="2807971"/>
            <a:ext cx="5246370" cy="51493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476756" y="8086954"/>
            <a:ext cx="4818888" cy="804672"/>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1D8BD707-D9CF-40AE-B4C6-C98DA3205C09}" type="datetimeFigureOut">
              <a:rPr lang="en-US" smtClean="0"/>
              <a:pPr/>
              <a:t>7/15/2014</a:t>
            </a:fld>
            <a:endParaRPr lang="en-US"/>
          </a:p>
        </p:txBody>
      </p:sp>
      <p:sp>
        <p:nvSpPr>
          <p:cNvPr id="19" name="Slide Number Placeholder 18"/>
          <p:cNvSpPr>
            <a:spLocks noGrp="1"/>
          </p:cNvSpPr>
          <p:nvPr>
            <p:ph type="sldNum" sz="quarter" idx="16"/>
          </p:nvPr>
        </p:nvSpPr>
        <p:spPr/>
        <p:txBody>
          <a:bodyPr/>
          <a:lstStyle/>
          <a:p>
            <a:fld id="{B6F15528-21DE-4FAA-801E-634DDDAF4B2B}"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574378" y="2972813"/>
            <a:ext cx="4623645" cy="4786833"/>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476756" y="8091424"/>
            <a:ext cx="4818888" cy="804672"/>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137410" y="1430528"/>
            <a:ext cx="3497580" cy="1028192"/>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534126" y="400664"/>
            <a:ext cx="2704148" cy="428413"/>
          </a:xfrm>
        </p:spPr>
        <p:txBody>
          <a:bodyPr/>
          <a:lstStyle/>
          <a:p>
            <a:fld id="{1D8BD707-D9CF-40AE-B4C6-C98DA3205C09}" type="datetimeFigureOut">
              <a:rPr lang="en-US" smtClean="0"/>
              <a:pPr/>
              <a:t>7/15/2014</a:t>
            </a:fld>
            <a:endParaRPr lang="en-US"/>
          </a:p>
        </p:txBody>
      </p:sp>
      <p:sp>
        <p:nvSpPr>
          <p:cNvPr id="14" name="Slide Number Placeholder 13"/>
          <p:cNvSpPr>
            <a:spLocks noGrp="1"/>
          </p:cNvSpPr>
          <p:nvPr>
            <p:ph type="sldNum" sz="quarter" idx="15"/>
          </p:nvPr>
        </p:nvSpPr>
        <p:spPr>
          <a:xfrm>
            <a:off x="3432810" y="9052560"/>
            <a:ext cx="906780" cy="447040"/>
          </a:xfrm>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6"/>
          </p:nvPr>
        </p:nvSpPr>
        <p:spPr>
          <a:xfrm>
            <a:off x="1230630" y="9513570"/>
            <a:ext cx="5311140" cy="428413"/>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959428"/>
            <a:ext cx="7772400" cy="8098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88620" y="2961642"/>
            <a:ext cx="6995160" cy="60387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534126" y="400664"/>
            <a:ext cx="2704148" cy="428413"/>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D8BD707-D9CF-40AE-B4C6-C98DA3205C09}" type="datetimeFigureOut">
              <a:rPr lang="en-US" smtClean="0"/>
              <a:pPr/>
              <a:t>7/15/2014</a:t>
            </a:fld>
            <a:endParaRPr lang="en-US"/>
          </a:p>
        </p:txBody>
      </p:sp>
      <p:sp>
        <p:nvSpPr>
          <p:cNvPr id="5" name="Footer Placeholder 4"/>
          <p:cNvSpPr>
            <a:spLocks noGrp="1"/>
          </p:cNvSpPr>
          <p:nvPr>
            <p:ph type="ftr" sz="quarter" idx="3"/>
          </p:nvPr>
        </p:nvSpPr>
        <p:spPr>
          <a:xfrm>
            <a:off x="1230630" y="9513570"/>
            <a:ext cx="5311140" cy="428413"/>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3432810" y="9052560"/>
            <a:ext cx="906780" cy="447040"/>
          </a:xfrm>
          <a:prstGeom prst="rect">
            <a:avLst/>
          </a:prstGeom>
          <a:ln>
            <a:noFill/>
          </a:ln>
        </p:spPr>
        <p:txBody>
          <a:bodyPr vert="horz" lIns="0" tIns="0" rIns="0" bIns="0" rtlCol="0" anchor="ctr">
            <a:normAutofit/>
          </a:bodyPr>
          <a:lstStyle>
            <a:lvl1pPr algn="ctr">
              <a:defRPr sz="1200" b="1">
                <a:solidFill>
                  <a:schemeClr val="tx1"/>
                </a:solidFill>
              </a:defRPr>
            </a:lvl1pPr>
          </a:lstStyle>
          <a:p>
            <a:fld id="{B6F15528-21DE-4FAA-801E-634DDDAF4B2B}" type="slidenum">
              <a:rPr lang="en-US" smtClean="0"/>
              <a:pPr/>
              <a:t>‹#›</a:t>
            </a:fld>
            <a:endParaRPr lang="en-US"/>
          </a:p>
        </p:txBody>
      </p:sp>
      <p:cxnSp>
        <p:nvCxnSpPr>
          <p:cNvPr id="10" name="Straight Connector 9"/>
          <p:cNvCxnSpPr/>
          <p:nvPr/>
        </p:nvCxnSpPr>
        <p:spPr>
          <a:xfrm>
            <a:off x="0" y="1952773"/>
            <a:ext cx="7772400" cy="2329"/>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137410" y="1430528"/>
            <a:ext cx="3497580" cy="1028192"/>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gif"/><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5859" y="5181600"/>
            <a:ext cx="5440680" cy="3696334"/>
          </a:xfrm>
        </p:spPr>
        <p:txBody>
          <a:bodyPr>
            <a:noAutofit/>
          </a:bodyPr>
          <a:lstStyle/>
          <a:p>
            <a:r>
              <a:rPr lang="en-US" sz="1200" dirty="0">
                <a:solidFill>
                  <a:srgbClr val="FFFFFF"/>
                </a:solidFill>
              </a:rPr>
              <a:t>This country property greets you with a large circle drive. When you step out of your vehicle, you quickly notice the peacefulness and privacy. The property has almost 5 acres of land, mostly wooded and is right off a paved road...only minutes away from </a:t>
            </a:r>
            <a:r>
              <a:rPr lang="en-US" sz="1200" dirty="0" err="1">
                <a:solidFill>
                  <a:srgbClr val="FFFFFF"/>
                </a:solidFill>
              </a:rPr>
              <a:t>hwy</a:t>
            </a:r>
            <a:r>
              <a:rPr lang="en-US" sz="1200" dirty="0">
                <a:solidFill>
                  <a:srgbClr val="FFFFFF"/>
                </a:solidFill>
              </a:rPr>
              <a:t> 16 (</a:t>
            </a:r>
            <a:r>
              <a:rPr lang="en-US" sz="1200" dirty="0" err="1">
                <a:solidFill>
                  <a:srgbClr val="FFFFFF"/>
                </a:solidFill>
              </a:rPr>
              <a:t>Jedburg</a:t>
            </a:r>
            <a:r>
              <a:rPr lang="en-US" sz="1200" dirty="0">
                <a:solidFill>
                  <a:srgbClr val="FFFFFF"/>
                </a:solidFill>
              </a:rPr>
              <a:t> Rd.) and 15 minutes from Downtown Summerville. This 3 bed, two bath double wide manufactured home is in good condition. When you walk into this home you will notice the open floor plan that invites comfort. There is an inviting remote controlled gas fireplace in the living room. The bedrooms have spacious walk in closets. The home features ceiling fans, a laundry room and pantry. The kitchen includes a GE grill style stove, a stainless steel side by side refrigerator, a hanging pot rack and a sliding glass door that leads out to the deck. When you walk out of the kitchen, you step onto a spacious and creatively designed deck that houses an above ground pool and grill area. The deck area is tastefully designed. It is completely handicap accessible and the deck descends around the pool. It is also described as a "wrap around" ramp. There is a 12 x 24 (approx.) siding storage building that co-ordinates with the siding on the home. The back yard also has a custom-built fire pit and an oyster pit. Mature trees and flowering shrubs surround this home. Exterior sensory and motion lights are set in place. The grounds have custom built French </a:t>
            </a:r>
            <a:r>
              <a:rPr lang="en-US" sz="1200" dirty="0" err="1">
                <a:solidFill>
                  <a:srgbClr val="FFFFFF"/>
                </a:solidFill>
              </a:rPr>
              <a:t>drains.The</a:t>
            </a:r>
            <a:r>
              <a:rPr lang="en-US" sz="1200" dirty="0">
                <a:solidFill>
                  <a:srgbClr val="FFFFFF"/>
                </a:solidFill>
              </a:rPr>
              <a:t> wooded acreage backs up to a small creek. (Sandy Branch Creek) If this sounds like something you have been looking for come see for yourself! *Home is in overall good shape. The owner requests to be sold as is.*</a:t>
            </a:r>
          </a:p>
        </p:txBody>
      </p:sp>
      <p:sp>
        <p:nvSpPr>
          <p:cNvPr id="2" name="Title 1"/>
          <p:cNvSpPr>
            <a:spLocks noGrp="1"/>
          </p:cNvSpPr>
          <p:nvPr>
            <p:ph type="title"/>
          </p:nvPr>
        </p:nvSpPr>
        <p:spPr>
          <a:xfrm>
            <a:off x="2180589" y="3485558"/>
            <a:ext cx="3411220" cy="1512485"/>
          </a:xfrm>
        </p:spPr>
        <p:txBody>
          <a:bodyPr anchor="ctr">
            <a:normAutofit fontScale="90000"/>
          </a:bodyPr>
          <a:lstStyle/>
          <a:p>
            <a:r>
              <a:rPr lang="en-US" sz="2400" dirty="0" smtClean="0">
                <a:solidFill>
                  <a:srgbClr val="FFFFFF"/>
                </a:solidFill>
                <a:effectLst>
                  <a:glow rad="88900">
                    <a:schemeClr val="tx1">
                      <a:alpha val="60000"/>
                    </a:schemeClr>
                  </a:glow>
                  <a:outerShdw blurRad="38100" dist="38100" dir="2700000" algn="tl">
                    <a:srgbClr val="000000">
                      <a:alpha val="43137"/>
                    </a:srgbClr>
                  </a:outerShdw>
                </a:effectLst>
              </a:rPr>
              <a:t>1051 Sandy Run Cir</a:t>
            </a:r>
            <a:r>
              <a:rPr lang="en-US" dirty="0" smtClean="0">
                <a:solidFill>
                  <a:srgbClr val="FFFFFF"/>
                </a:solidFill>
                <a:effectLst>
                  <a:glow rad="88900">
                    <a:schemeClr val="tx1">
                      <a:alpha val="60000"/>
                    </a:schemeClr>
                  </a:glow>
                  <a:outerShdw blurRad="38100" dist="38100" dir="2700000" algn="tl">
                    <a:srgbClr val="000000">
                      <a:alpha val="43137"/>
                    </a:srgbClr>
                  </a:outerShdw>
                </a:effectLst>
              </a:rPr>
              <a:t/>
            </a:r>
            <a:br>
              <a:rPr lang="en-US" dirty="0" smtClean="0">
                <a:solidFill>
                  <a:srgbClr val="FFFFFF"/>
                </a:solidFill>
                <a:effectLst>
                  <a:glow rad="88900">
                    <a:schemeClr val="tx1">
                      <a:alpha val="60000"/>
                    </a:schemeClr>
                  </a:glow>
                  <a:outerShdw blurRad="38100" dist="38100" dir="2700000" algn="tl">
                    <a:srgbClr val="000000">
                      <a:alpha val="43137"/>
                    </a:srgbClr>
                  </a:outerShdw>
                </a:effectLst>
              </a:rPr>
            </a:br>
            <a:r>
              <a:rPr lang="en-US" dirty="0" smtClean="0">
                <a:solidFill>
                  <a:srgbClr val="FFFFFF"/>
                </a:solidFill>
                <a:effectLst>
                  <a:glow rad="88900">
                    <a:schemeClr val="tx1">
                      <a:alpha val="60000"/>
                    </a:schemeClr>
                  </a:glow>
                  <a:outerShdw blurRad="38100" dist="38100" dir="2700000" algn="tl">
                    <a:srgbClr val="000000">
                      <a:alpha val="43137"/>
                    </a:srgbClr>
                  </a:outerShdw>
                </a:effectLst>
              </a:rPr>
              <a:t/>
            </a:r>
            <a:br>
              <a:rPr lang="en-US" dirty="0" smtClean="0">
                <a:solidFill>
                  <a:srgbClr val="FFFFFF"/>
                </a:solidFill>
                <a:effectLst>
                  <a:glow rad="88900">
                    <a:schemeClr val="tx1">
                      <a:alpha val="60000"/>
                    </a:schemeClr>
                  </a:glow>
                  <a:outerShdw blurRad="38100" dist="38100" dir="2700000" algn="tl">
                    <a:srgbClr val="000000">
                      <a:alpha val="43137"/>
                    </a:srgbClr>
                  </a:outerShdw>
                </a:effectLst>
              </a:rPr>
            </a:br>
            <a:r>
              <a:rPr lang="en-US" dirty="0" err="1" smtClean="0">
                <a:solidFill>
                  <a:srgbClr val="FFFFFF"/>
                </a:solidFill>
                <a:effectLst>
                  <a:glow rad="88900">
                    <a:schemeClr val="tx1">
                      <a:alpha val="60000"/>
                    </a:schemeClr>
                  </a:glow>
                  <a:outerShdw blurRad="38100" dist="38100" dir="2700000" algn="tl">
                    <a:srgbClr val="000000">
                      <a:alpha val="43137"/>
                    </a:srgbClr>
                  </a:outerShdw>
                </a:effectLst>
              </a:rPr>
              <a:t>Summervale</a:t>
            </a:r>
            <a:r>
              <a:rPr lang="en-US" dirty="0" smtClean="0">
                <a:solidFill>
                  <a:srgbClr val="FFFFFF"/>
                </a:solidFill>
                <a:effectLst>
                  <a:glow rad="88900">
                    <a:schemeClr val="tx1">
                      <a:alpha val="60000"/>
                    </a:schemeClr>
                  </a:glow>
                  <a:outerShdw blurRad="38100" dist="38100" dir="2700000" algn="tl">
                    <a:srgbClr val="000000">
                      <a:alpha val="43137"/>
                    </a:srgbClr>
                  </a:outerShdw>
                </a:effectLst>
              </a:rPr>
              <a:t> Acres</a:t>
            </a:r>
            <a:br>
              <a:rPr lang="en-US" dirty="0" smtClean="0">
                <a:solidFill>
                  <a:srgbClr val="FFFFFF"/>
                </a:solidFill>
                <a:effectLst>
                  <a:glow rad="88900">
                    <a:schemeClr val="tx1">
                      <a:alpha val="60000"/>
                    </a:schemeClr>
                  </a:glow>
                  <a:outerShdw blurRad="38100" dist="38100" dir="2700000" algn="tl">
                    <a:srgbClr val="000000">
                      <a:alpha val="43137"/>
                    </a:srgbClr>
                  </a:outerShdw>
                </a:effectLst>
              </a:rPr>
            </a:br>
            <a:r>
              <a:rPr lang="en-US" dirty="0" smtClean="0">
                <a:solidFill>
                  <a:srgbClr val="FFFFFF"/>
                </a:solidFill>
                <a:effectLst>
                  <a:glow rad="88900">
                    <a:schemeClr val="tx1">
                      <a:alpha val="60000"/>
                    </a:schemeClr>
                  </a:glow>
                  <a:outerShdw blurRad="38100" dist="38100" dir="2700000" algn="tl">
                    <a:srgbClr val="000000">
                      <a:alpha val="43137"/>
                    </a:srgbClr>
                  </a:outerShdw>
                </a:effectLst>
              </a:rPr>
              <a:t>Summerville, SC</a:t>
            </a:r>
            <a:br>
              <a:rPr lang="en-US" dirty="0" smtClean="0">
                <a:solidFill>
                  <a:srgbClr val="FFFFFF"/>
                </a:solidFill>
                <a:effectLst>
                  <a:glow rad="88900">
                    <a:schemeClr val="tx1">
                      <a:alpha val="60000"/>
                    </a:schemeClr>
                  </a:glow>
                  <a:outerShdw blurRad="38100" dist="38100" dir="2700000" algn="tl">
                    <a:srgbClr val="000000">
                      <a:alpha val="43137"/>
                    </a:srgbClr>
                  </a:outerShdw>
                </a:effectLst>
              </a:rPr>
            </a:br>
            <a:r>
              <a:rPr lang="en-US" dirty="0" smtClean="0">
                <a:solidFill>
                  <a:srgbClr val="FFFFFF"/>
                </a:solidFill>
                <a:effectLst>
                  <a:glow rad="88900">
                    <a:schemeClr val="tx1">
                      <a:alpha val="60000"/>
                    </a:schemeClr>
                  </a:glow>
                  <a:outerShdw blurRad="38100" dist="38100" dir="2700000" algn="tl">
                    <a:srgbClr val="000000">
                      <a:alpha val="43137"/>
                    </a:srgbClr>
                  </a:outerShdw>
                </a:effectLst>
              </a:rPr>
              <a:t/>
            </a:r>
            <a:br>
              <a:rPr lang="en-US" dirty="0" smtClean="0">
                <a:solidFill>
                  <a:srgbClr val="FFFFFF"/>
                </a:solidFill>
                <a:effectLst>
                  <a:glow rad="88900">
                    <a:schemeClr val="tx1">
                      <a:alpha val="60000"/>
                    </a:schemeClr>
                  </a:glow>
                  <a:outerShdw blurRad="38100" dist="38100" dir="2700000" algn="tl">
                    <a:srgbClr val="000000">
                      <a:alpha val="43137"/>
                    </a:srgbClr>
                  </a:outerShdw>
                </a:effectLst>
              </a:rPr>
            </a:br>
            <a:r>
              <a:rPr lang="en-US" dirty="0" smtClean="0">
                <a:solidFill>
                  <a:srgbClr val="FFFFFF"/>
                </a:solidFill>
                <a:effectLst>
                  <a:glow rad="88900">
                    <a:schemeClr val="tx1">
                      <a:alpha val="60000"/>
                    </a:schemeClr>
                  </a:glow>
                  <a:outerShdw blurRad="38100" dist="38100" dir="2700000" algn="tl">
                    <a:srgbClr val="000000">
                      <a:alpha val="43137"/>
                    </a:srgbClr>
                  </a:outerShdw>
                </a:effectLst>
              </a:rPr>
              <a:t>MLS# 1302714 ~ $159,000</a:t>
            </a:r>
            <a:endParaRPr lang="en-US" dirty="0">
              <a:solidFill>
                <a:srgbClr val="FFFFFF"/>
              </a:solidFill>
              <a:effectLst>
                <a:glow rad="88900">
                  <a:schemeClr val="tx1">
                    <a:alpha val="60000"/>
                  </a:schemeClr>
                </a:glow>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86319" y="9154933"/>
            <a:ext cx="1209881" cy="55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8877934"/>
            <a:ext cx="918054" cy="110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79310" y="8877934"/>
            <a:ext cx="5213779" cy="1107996"/>
          </a:xfrm>
          <a:prstGeom prst="rect">
            <a:avLst/>
          </a:prstGeom>
        </p:spPr>
        <p:txBody>
          <a:bodyPr wrap="square">
            <a:spAutoFit/>
          </a:bodyPr>
          <a:lstStyle/>
          <a:p>
            <a:pPr algn="ctr"/>
            <a:r>
              <a:rPr lang="en-US" sz="1800" dirty="0">
                <a:solidFill>
                  <a:srgbClr val="FFFFFF"/>
                </a:solidFill>
                <a:effectLst>
                  <a:outerShdw blurRad="38100" dist="38100" dir="2700000" algn="tl">
                    <a:srgbClr val="000000">
                      <a:alpha val="43137"/>
                    </a:srgbClr>
                  </a:outerShdw>
                </a:effectLst>
              </a:rPr>
              <a:t>Cheri </a:t>
            </a:r>
            <a:r>
              <a:rPr lang="en-US" sz="1800" dirty="0" err="1">
                <a:solidFill>
                  <a:srgbClr val="FFFFFF"/>
                </a:solidFill>
                <a:effectLst>
                  <a:outerShdw blurRad="38100" dist="38100" dir="2700000" algn="tl">
                    <a:srgbClr val="000000">
                      <a:alpha val="43137"/>
                    </a:srgbClr>
                  </a:outerShdw>
                </a:effectLst>
              </a:rPr>
              <a:t>Hamner</a:t>
            </a:r>
            <a:r>
              <a:rPr lang="en-US" sz="1800" dirty="0">
                <a:solidFill>
                  <a:srgbClr val="FFFFFF"/>
                </a:solidFill>
                <a:effectLst>
                  <a:outerShdw blurRad="38100" dist="38100" dir="2700000" algn="tl">
                    <a:srgbClr val="000000">
                      <a:alpha val="43137"/>
                    </a:srgbClr>
                  </a:outerShdw>
                </a:effectLst>
              </a:rPr>
              <a:t> </a:t>
            </a:r>
            <a:endParaRPr lang="en-US" sz="1800" dirty="0" smtClean="0">
              <a:solidFill>
                <a:srgbClr val="FFFFFF"/>
              </a:solidFill>
              <a:effectLst>
                <a:outerShdw blurRad="38100" dist="38100" dir="2700000" algn="tl">
                  <a:srgbClr val="000000">
                    <a:alpha val="43137"/>
                  </a:srgbClr>
                </a:outerShdw>
              </a:effectLst>
            </a:endParaRPr>
          </a:p>
          <a:p>
            <a:pPr algn="ctr"/>
            <a:r>
              <a:rPr lang="en-US" sz="1600" dirty="0" smtClean="0">
                <a:solidFill>
                  <a:srgbClr val="FFFFFF"/>
                </a:solidFill>
                <a:effectLst>
                  <a:outerShdw blurRad="38100" dist="38100" dir="2700000" algn="tl">
                    <a:srgbClr val="000000">
                      <a:alpha val="43137"/>
                    </a:srgbClr>
                  </a:outerShdw>
                </a:effectLst>
              </a:rPr>
              <a:t>M - 843-364-4325</a:t>
            </a:r>
            <a:endParaRPr lang="en-US" sz="1600" dirty="0">
              <a:solidFill>
                <a:srgbClr val="FFFFFF"/>
              </a:solidFill>
              <a:effectLst>
                <a:outerShdw blurRad="38100" dist="38100" dir="2700000" algn="tl">
                  <a:srgbClr val="000000">
                    <a:alpha val="43137"/>
                  </a:srgbClr>
                </a:outerShdw>
              </a:effectLst>
            </a:endParaRPr>
          </a:p>
          <a:p>
            <a:pPr algn="ctr"/>
            <a:r>
              <a:rPr lang="en-US" sz="1600" dirty="0">
                <a:solidFill>
                  <a:srgbClr val="FFFFFF"/>
                </a:solidFill>
                <a:effectLst>
                  <a:outerShdw blurRad="38100" dist="38100" dir="2700000" algn="tl">
                    <a:srgbClr val="000000">
                      <a:alpha val="43137"/>
                    </a:srgbClr>
                  </a:outerShdw>
                </a:effectLst>
              </a:rPr>
              <a:t>O - 843-261-7115</a:t>
            </a:r>
          </a:p>
          <a:p>
            <a:pPr algn="ctr"/>
            <a:r>
              <a:rPr lang="en-US" sz="1600" dirty="0">
                <a:solidFill>
                  <a:srgbClr val="FFFFFF"/>
                </a:solidFill>
                <a:effectLst>
                  <a:outerShdw blurRad="38100" dist="38100" dir="2700000" algn="tl">
                    <a:srgbClr val="000000">
                      <a:alpha val="43137"/>
                    </a:srgbClr>
                  </a:outerShdw>
                </a:effectLst>
              </a:rPr>
              <a:t>cheri.hamner@agentownedrealty.com</a:t>
            </a:r>
          </a:p>
        </p:txBody>
      </p:sp>
      <p:pic>
        <p:nvPicPr>
          <p:cNvPr id="1029" name="Picture 5" descr="G:\All Web Sites\CVH\flyers\1051SandyRunCir_071514\1302714_00736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5360" y="83820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All Web Sites\CVH\flyers\1051SandyRunCir_071514\1302714_023619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99" y="7010273"/>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All Web Sites\CVH\flyers\1051SandyRunCir_071514\1302714_025458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91325" y="794410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All Web Sites\CVH\flyers\1051SandyRunCir_071514\1302714_038823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91325" y="7009765"/>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All Web Sites\CVH\flyers\1051SandyRunCir_071514\1302714_045361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25200" y="254000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All Web Sites\CVH\flyers\1051SandyRunCir_071514\1302714_045457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88680" y="464820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G:\All Web Sites\CVH\flyers\1051SandyRunCir_071514\1302714_053455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91325" y="5141595"/>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All Web Sites\CVH\flyers\1051SandyRunCir_071514\1302714_053631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199" y="514261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G:\All Web Sites\CVH\flyers\1051SandyRunCir_071514\1302714_0556257.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91325" y="607568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All Web Sites\CVH\flyers\1051SandyRunCir_071514\1302714_0685316.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68365" y="3590290"/>
            <a:ext cx="1737360" cy="130302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G:\All Web Sites\CVH\flyers\1051SandyRunCir_071514\1302714_0697587.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43320" y="739140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All Web Sites\CVH\flyers\1051SandyRunCir_071514\1302714_0709289.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199" y="6076442"/>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G:\All Web Sites\CVH\flyers\1051SandyRunCir_071514\1302714_071363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199" y="3589020"/>
            <a:ext cx="1740747" cy="130556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G:\All Web Sites\CVH\flyers\1051SandyRunCir_071514\1302714_0808220.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199" y="794410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G:\All Web Sites\CVH\flyers\1051SandyRunCir_071514\1302714_0932187.jpg"/>
          <p:cNvPicPr>
            <a:picLocks noChangeAspect="1" noChangeArrowheads="1"/>
          </p:cNvPicPr>
          <p:nvPr/>
        </p:nvPicPr>
        <p:blipFill rotWithShape="1">
          <a:blip r:embed="rId18">
            <a:extLst>
              <a:ext uri="{28A0092B-C50C-407E-A947-70E740481C1C}">
                <a14:useLocalDpi xmlns:a14="http://schemas.microsoft.com/office/drawing/2010/main" val="0"/>
              </a:ext>
            </a:extLst>
          </a:blip>
          <a:srcRect l="990" t="16842" b="30683"/>
          <a:stretch/>
        </p:blipFill>
        <p:spPr bwMode="auto">
          <a:xfrm>
            <a:off x="76199" y="72710"/>
            <a:ext cx="7620001" cy="312769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1044" name="Picture 20" descr="G:\All Web Sites\CVH\flyers\1051SandyRunCir_071514\1302714_005753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080760" y="3200400"/>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1610" y="129205"/>
            <a:ext cx="4729179" cy="769441"/>
          </a:xfrm>
          <a:prstGeom prst="rect">
            <a:avLst/>
          </a:prstGeom>
          <a:noFill/>
        </p:spPr>
        <p:txBody>
          <a:bodyPr wrap="none" lIns="91440" tIns="45720" rIns="91440" bIns="45720">
            <a:spAutoFit/>
          </a:bodyPr>
          <a:lstStyle/>
          <a:p>
            <a:pPr algn="ctr"/>
            <a:r>
              <a:rPr lang="en-US" sz="4400" i="1" dirty="0">
                <a:ln w="18415" cmpd="sng">
                  <a:solidFill>
                    <a:srgbClr val="FFFFFF"/>
                  </a:solidFill>
                  <a:prstDash val="solid"/>
                </a:ln>
                <a:solidFill>
                  <a:srgbClr val="FFFFFF"/>
                </a:solidFill>
                <a:effectLst>
                  <a:outerShdw blurRad="63500" sx="102000" sy="102000" algn="ctr" rotWithShape="0">
                    <a:prstClr val="black">
                      <a:alpha val="40000"/>
                    </a:prstClr>
                  </a:outerShdw>
                </a:effectLst>
                <a:latin typeface="+mj-lt"/>
              </a:rPr>
              <a:t>Great Country Property</a:t>
            </a:r>
            <a:endParaRPr lang="en-US" sz="4400" i="1" dirty="0">
              <a:ln w="18415" cmpd="sng">
                <a:solidFill>
                  <a:srgbClr val="FFFFFF"/>
                </a:solidFill>
                <a:prstDash val="solid"/>
              </a:ln>
              <a:solidFill>
                <a:srgbClr val="FFFFFF"/>
              </a:solidFill>
              <a:effectLst>
                <a:outerShdw blurRad="63500" sx="102000" sy="102000" algn="ctr" rotWithShape="0">
                  <a:prstClr val="black">
                    <a:alpha val="40000"/>
                  </a:prstClr>
                </a:outerShdw>
              </a:effectLst>
              <a:latin typeface="+mj-lt"/>
            </a:endParaRPr>
          </a:p>
        </p:txBody>
      </p:sp>
    </p:spTree>
    <p:extLst>
      <p:ext uri="{BB962C8B-B14F-4D97-AF65-F5344CB8AC3E}">
        <p14:creationId xmlns:p14="http://schemas.microsoft.com/office/powerpoint/2010/main" val="17999643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Custom 1">
      <a:dk1>
        <a:srgbClr val="172B4B"/>
      </a:dk1>
      <a:lt1>
        <a:srgbClr val="567292"/>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9</TotalTime>
  <Words>343</Words>
  <Application>Microsoft Office PowerPoint</Application>
  <PresentationFormat>Custom</PresentationFormat>
  <Paragraphs>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BlackTie</vt:lpstr>
      <vt:lpstr>1051 Sandy Run Cir  Summervale Acres Summerville, SC  MLS# 1302714 ~ $159,000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1051 Sandy Run Cir</dc:title>
  <dc:creator>CVH360</dc:creator>
  <cp:lastModifiedBy>atp1313@gmail.com</cp:lastModifiedBy>
  <cp:revision>2</cp:revision>
  <dcterms:created xsi:type="dcterms:W3CDTF">2006-08-16T00:00:00Z</dcterms:created>
  <dcterms:modified xsi:type="dcterms:W3CDTF">2014-07-15T12:39:39Z</dcterms:modified>
</cp:coreProperties>
</file>