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rotWithShape="1">
          <a:blip r:embed="rId2">
            <a:extLst>
              <a:ext uri="{28A0092B-C50C-407E-A947-70E740481C1C}">
                <a14:useLocalDpi xmlns:a14="http://schemas.microsoft.com/office/drawing/2010/main" val="0"/>
              </a:ext>
            </a:extLst>
          </a:blip>
          <a:srcRect b="24931"/>
          <a:stretch/>
        </p:blipFill>
        <p:spPr>
          <a:xfrm>
            <a:off x="0" y="893"/>
            <a:ext cx="8229600" cy="4633439"/>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r>
              <a:rPr lang="en-US" sz="4800" b="1" i="1" dirty="0">
                <a:solidFill>
                  <a:schemeClr val="bg1"/>
                </a:solidFill>
                <a:effectLst>
                  <a:outerShdw blurRad="38100" dist="38100" dir="2700000" algn="tl">
                    <a:srgbClr val="000000">
                      <a:alpha val="43137"/>
                    </a:srgbClr>
                  </a:outerShdw>
                </a:effectLst>
                <a:latin typeface="Rastanty Cortez" panose="02000506000000020003" pitchFamily="2" charset="0"/>
              </a:rPr>
              <a:t>Waterview Under 250k</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671536"/>
            <a:ext cx="8229599" cy="738664"/>
          </a:xfrm>
          <a:prstGeom prst="rect">
            <a:avLst/>
          </a:prstGeom>
        </p:spPr>
        <p:txBody>
          <a:bodyPr wrap="square">
            <a:spAutoFit/>
          </a:bodyPr>
          <a:lstStyle/>
          <a:p>
            <a:pPr algn="ctr"/>
            <a:r>
              <a:rPr lang="en-US" sz="2400" b="1" dirty="0">
                <a:ln w="3175">
                  <a:noFill/>
                </a:ln>
                <a:latin typeface="Century Gothic" panose="020B0502020202020204" pitchFamily="34" charset="0"/>
              </a:rPr>
              <a:t>1051 Doyle St</a:t>
            </a:r>
          </a:p>
          <a:p>
            <a:pPr algn="ctr"/>
            <a:r>
              <a:rPr lang="nn-NO" sz="1800" b="1" dirty="0">
                <a:ln w="3175">
                  <a:noFill/>
                </a:ln>
                <a:latin typeface="Century Gothic" panose="020B0502020202020204" pitchFamily="34" charset="0"/>
              </a:rPr>
              <a:t>Manning, SC 29102 ~ MLS# 152791 ~ $245,000</a:t>
            </a:r>
          </a:p>
        </p:txBody>
      </p:sp>
      <p:sp>
        <p:nvSpPr>
          <p:cNvPr id="3" name="Subtitle 2"/>
          <p:cNvSpPr>
            <a:spLocks noGrp="1"/>
          </p:cNvSpPr>
          <p:nvPr>
            <p:ph type="subTitle" idx="1"/>
          </p:nvPr>
        </p:nvSpPr>
        <p:spPr>
          <a:xfrm>
            <a:off x="0" y="5410200"/>
            <a:ext cx="8229599" cy="1552127"/>
          </a:xfrm>
        </p:spPr>
        <p:txBody>
          <a:bodyPr numCol="1" anchor="ctr">
            <a:noAutofit/>
          </a:bodyPr>
          <a:lstStyle/>
          <a:p>
            <a:r>
              <a:rPr lang="en-US" sz="1400" dirty="0">
                <a:solidFill>
                  <a:schemeClr val="tx1"/>
                </a:solidFill>
                <a:latin typeface="Century Gothic" panose="020B0502020202020204" pitchFamily="34" charset="0"/>
              </a:rPr>
              <a:t>Lake Living at its best. Waterview from the front yard/porch. This brick ranch style home has been updated and is ready for you. Offering 3 bedrooms and 2 baths, large living room, and inground pool. This home sits out side of manning just off Hwy 260. The access to the lake is just mins down the road at private landings or Alex Harvin public landing. Relax in the pool on those steamy afternoons or sit in the shade under the large trees.</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72576" y="7237274"/>
            <a:ext cx="1828799" cy="1371600"/>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8225" y="7237274"/>
            <a:ext cx="1736118" cy="1371600"/>
          </a:xfrm>
          <a:prstGeom prst="rect">
            <a:avLst/>
          </a:prstGeom>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114554" y="7237274"/>
            <a:ext cx="1828800" cy="1371600"/>
          </a:xfrm>
          <a:prstGeom prst="rect">
            <a:avLst/>
          </a:prstGeom>
        </p:spPr>
      </p:pic>
      <p:pic>
        <p:nvPicPr>
          <p:cNvPr id="15" name="Picture 14">
            <a:extLst>
              <a:ext uri="{FF2B5EF4-FFF2-40B4-BE49-F238E27FC236}">
                <a16:creationId xmlns:a16="http://schemas.microsoft.com/office/drawing/2014/main" id="{41865D3E-F8AA-A74F-69F0-F9A76278E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93565" y="7237274"/>
            <a:ext cx="1828800" cy="13716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TotalTime>
  <Words>135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Rastanty Cortez</vt:lpstr>
      <vt:lpstr>Office Theme</vt:lpstr>
      <vt:lpstr>Waterview Under 250k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95</cp:revision>
  <dcterms:created xsi:type="dcterms:W3CDTF">2006-08-16T00:00:00Z</dcterms:created>
  <dcterms:modified xsi:type="dcterms:W3CDTF">2022-10-24T14:22:27Z</dcterms:modified>
</cp:coreProperties>
</file>