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336" y="-4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C157-CF30-4A71-8E70-972482A28820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1499-21D8-4FFA-B3D4-FA2AECA06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7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C157-CF30-4A71-8E70-972482A28820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1499-21D8-4FFA-B3D4-FA2AECA06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C157-CF30-4A71-8E70-972482A28820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1499-21D8-4FFA-B3D4-FA2AECA06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3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C157-CF30-4A71-8E70-972482A28820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1499-21D8-4FFA-B3D4-FA2AECA06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3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C157-CF30-4A71-8E70-972482A28820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1499-21D8-4FFA-B3D4-FA2AECA06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4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C157-CF30-4A71-8E70-972482A28820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1499-21D8-4FFA-B3D4-FA2AECA06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6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C157-CF30-4A71-8E70-972482A28820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1499-21D8-4FFA-B3D4-FA2AECA06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1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C157-CF30-4A71-8E70-972482A28820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1499-21D8-4FFA-B3D4-FA2AECA06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9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C157-CF30-4A71-8E70-972482A28820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1499-21D8-4FFA-B3D4-FA2AECA06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C157-CF30-4A71-8E70-972482A28820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1499-21D8-4FFA-B3D4-FA2AECA06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2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C157-CF30-4A71-8E70-972482A28820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1499-21D8-4FFA-B3D4-FA2AECA06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5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BC157-CF30-4A71-8E70-972482A28820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A1499-21D8-4FFA-B3D4-FA2AECA06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1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3975"/>
            <a:ext cx="1935163" cy="10004425"/>
          </a:xfrm>
          <a:prstGeom prst="rect">
            <a:avLst/>
          </a:prstGeom>
          <a:gradFill flip="none" rotWithShape="1">
            <a:gsLst>
              <a:gs pos="0">
                <a:srgbClr val="003468"/>
              </a:gs>
              <a:gs pos="100000">
                <a:srgbClr val="6666FF">
                  <a:tint val="23500"/>
                  <a:satMod val="160000"/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1587"/>
            <a:ext cx="7772400" cy="1606867"/>
          </a:xfrm>
          <a:prstGeom prst="rect">
            <a:avLst/>
          </a:prstGeom>
          <a:gradFill flip="none" rotWithShape="1">
            <a:gsLst>
              <a:gs pos="0">
                <a:srgbClr val="003468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-1587"/>
            <a:ext cx="7772399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1054 </a:t>
            </a:r>
            <a:r>
              <a:rPr lang="en-US" altLang="en-US" sz="2800" b="1" dirty="0" err="1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Blakeway</a:t>
            </a:r>
            <a:r>
              <a:rPr lang="en-US" altLang="en-US" sz="28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 Street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Daniel Island ~ Charleston, SC 29492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MLS# 17021132 ~ $749,000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27227" y="5230222"/>
            <a:ext cx="5718174" cy="376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Welcome home to 1054 </a:t>
            </a:r>
            <a:r>
              <a:rPr lang="en-US" altLang="en-US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Blakeway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St. Spacious, open floor plan, home on Daniel Island's own Rainbow Row. This five bedroom, 3.5 bath is filled with extras and quality workmanship. A full front porch welcomes you home and invites you to unwind. As you enter, gleaming, newly refinished hardwood floors and a distinctive </a:t>
            </a:r>
            <a:r>
              <a:rPr lang="en-US" altLang="en-US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Quoizel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pendant style chandelier mark the entry.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Downstairs you'll find a great room with built in bookcases and gas fireplace. High ceilings on both floors give an extra spacious feel. Close to everything Daniel Island has to offer; highly rated schools, shopping, restaurants and more. Extra large fenced backyard gives the kids plenty of room to play. Community offers neighborhood pools, tennis courts and more!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Green area directly across offers a pleasant place to walk your dog!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20227" y="8991866"/>
            <a:ext cx="3532175" cy="939269"/>
            <a:chOff x="3438524" y="8991866"/>
            <a:chExt cx="3532175" cy="939269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438524" y="8991866"/>
              <a:ext cx="3532175" cy="939269"/>
            </a:xfrm>
            <a:prstGeom prst="rect">
              <a:avLst/>
            </a:prstGeom>
            <a:solidFill>
              <a:srgbClr val="003468"/>
            </a:solidFill>
            <a:ln w="9525" algn="in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Christopher Watson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(843) 471-0956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chris@chriswatson.com</a:t>
              </a:r>
            </a:p>
            <a:p>
              <a:endParaRPr lang="en-US" sz="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7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Harbourtowne Real Estate</a:t>
              </a:r>
            </a:p>
            <a:p>
              <a:r>
                <a:rPr lang="en-US" sz="7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672 Marina Drive, Ste 110 | Daniel Island, SC 29492</a:t>
              </a: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892" y="9024938"/>
              <a:ext cx="1165233" cy="87312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13" y="3893903"/>
            <a:ext cx="1600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13" y="7599662"/>
            <a:ext cx="1600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13" y="5129156"/>
            <a:ext cx="1600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13" y="6364409"/>
            <a:ext cx="1600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1195" y="1423396"/>
            <a:ext cx="5710238" cy="3806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13" y="1423397"/>
            <a:ext cx="1600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13" y="8834914"/>
            <a:ext cx="1600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13" y="188144"/>
            <a:ext cx="1600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 rot="20999283">
            <a:off x="1351614" y="120259"/>
            <a:ext cx="2587531" cy="1558594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3175" algn="in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i="1" dirty="0">
                <a:solidFill>
                  <a:srgbClr val="00346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Welcome Home!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346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13" y="2658650"/>
            <a:ext cx="1600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147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190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6</cp:revision>
  <dcterms:created xsi:type="dcterms:W3CDTF">2017-03-27T18:33:43Z</dcterms:created>
  <dcterms:modified xsi:type="dcterms:W3CDTF">2017-07-27T15:45:29Z</dcterms:modified>
</cp:coreProperties>
</file>