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8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2268"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059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739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815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468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794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19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012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786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825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213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18349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gsandford29455@g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874050"/>
            <a:ext cx="3516981" cy="2283619"/>
          </a:xfrm>
        </p:spPr>
        <p:txBody>
          <a:bodyPr>
            <a:noAutofit/>
          </a:bodyPr>
          <a:lstStyle/>
          <a:p>
            <a:pPr algn="r"/>
            <a:r>
              <a:rPr lang="en-US" sz="2400" b="1" dirty="0">
                <a:solidFill>
                  <a:schemeClr val="tx2">
                    <a:lumMod val="60000"/>
                    <a:lumOff val="40000"/>
                  </a:schemeClr>
                </a:solidFill>
                <a:latin typeface="Century Gothic" panose="020B0502020202020204" pitchFamily="34" charset="0"/>
                <a:cs typeface="Arial" panose="020B0604020202020204" pitchFamily="34" charset="0"/>
              </a:rPr>
              <a:t>1054 Dominion Drive</a:t>
            </a:r>
            <a:r>
              <a:rPr lang="en-US" sz="2400" b="1" dirty="0" smtClean="0">
                <a:solidFill>
                  <a:schemeClr val="tx2">
                    <a:lumMod val="60000"/>
                    <a:lumOff val="40000"/>
                  </a:schemeClr>
                </a:solidFill>
                <a:latin typeface="Century Gothic" panose="020B0502020202020204" pitchFamily="34" charset="0"/>
                <a:cs typeface="Arial" panose="020B0604020202020204" pitchFamily="34" charset="0"/>
              </a:rPr>
              <a:t/>
            </a:r>
            <a:br>
              <a:rPr lang="en-US" sz="2400" b="1" dirty="0" smtClean="0">
                <a:solidFill>
                  <a:schemeClr val="tx2">
                    <a:lumMod val="60000"/>
                    <a:lumOff val="40000"/>
                  </a:schemeClr>
                </a:solidFill>
                <a:latin typeface="Century Gothic" panose="020B0502020202020204" pitchFamily="34" charset="0"/>
                <a:cs typeface="Arial" panose="020B0604020202020204" pitchFamily="34" charset="0"/>
              </a:rPr>
            </a:br>
            <a:r>
              <a:rPr lang="en-US" sz="2400" b="1" dirty="0" smtClean="0">
                <a:solidFill>
                  <a:schemeClr val="tx2">
                    <a:lumMod val="60000"/>
                    <a:lumOff val="40000"/>
                  </a:schemeClr>
                </a:solidFill>
                <a:latin typeface="Century Gothic" panose="020B0502020202020204" pitchFamily="34" charset="0"/>
                <a:cs typeface="Arial" panose="020B0604020202020204" pitchFamily="34" charset="0"/>
              </a:rPr>
              <a:t/>
            </a:r>
            <a:br>
              <a:rPr lang="en-US" sz="2400" b="1" dirty="0" smtClean="0">
                <a:solidFill>
                  <a:schemeClr val="tx2">
                    <a:lumMod val="60000"/>
                    <a:lumOff val="40000"/>
                  </a:schemeClr>
                </a:solidFill>
                <a:latin typeface="Century Gothic" panose="020B0502020202020204" pitchFamily="34" charset="0"/>
                <a:cs typeface="Arial" panose="020B0604020202020204" pitchFamily="34" charset="0"/>
              </a:rPr>
            </a:br>
            <a:r>
              <a:rPr lang="en-US" sz="2000" dirty="0">
                <a:solidFill>
                  <a:schemeClr val="tx2">
                    <a:lumMod val="60000"/>
                    <a:lumOff val="40000"/>
                  </a:schemeClr>
                </a:solidFill>
                <a:latin typeface="Century Gothic" panose="020B0502020202020204" pitchFamily="34" charset="0"/>
                <a:cs typeface="Arial" panose="020B0604020202020204" pitchFamily="34" charset="0"/>
              </a:rPr>
              <a:t>Dominion Hills</a:t>
            </a:r>
            <a:br>
              <a:rPr lang="en-US" sz="2000" dirty="0">
                <a:solidFill>
                  <a:schemeClr val="tx2">
                    <a:lumMod val="60000"/>
                    <a:lumOff val="40000"/>
                  </a:schemeClr>
                </a:solidFill>
                <a:latin typeface="Century Gothic" panose="020B0502020202020204" pitchFamily="34" charset="0"/>
                <a:cs typeface="Arial" panose="020B0604020202020204" pitchFamily="34" charset="0"/>
              </a:rPr>
            </a:br>
            <a:r>
              <a:rPr lang="en-US" sz="2000" dirty="0">
                <a:solidFill>
                  <a:schemeClr val="tx2">
                    <a:lumMod val="60000"/>
                    <a:lumOff val="40000"/>
                  </a:schemeClr>
                </a:solidFill>
                <a:latin typeface="Century Gothic" panose="020B0502020202020204" pitchFamily="34" charset="0"/>
                <a:cs typeface="Arial" panose="020B0604020202020204" pitchFamily="34" charset="0"/>
              </a:rPr>
              <a:t>Hanahan, SC 29410</a:t>
            </a:r>
            <a:br>
              <a:rPr lang="en-US" sz="2000" dirty="0">
                <a:solidFill>
                  <a:schemeClr val="tx2">
                    <a:lumMod val="60000"/>
                    <a:lumOff val="40000"/>
                  </a:schemeClr>
                </a:solidFill>
                <a:latin typeface="Century Gothic" panose="020B0502020202020204" pitchFamily="34" charset="0"/>
                <a:cs typeface="Arial" panose="020B0604020202020204" pitchFamily="34" charset="0"/>
              </a:rPr>
            </a:br>
            <a:r>
              <a:rPr lang="en-US" sz="2000" dirty="0">
                <a:solidFill>
                  <a:schemeClr val="tx2">
                    <a:lumMod val="60000"/>
                    <a:lumOff val="40000"/>
                  </a:schemeClr>
                </a:solidFill>
                <a:latin typeface="Century Gothic" panose="020B0502020202020204" pitchFamily="34" charset="0"/>
                <a:cs typeface="Arial" panose="020B0604020202020204" pitchFamily="34" charset="0"/>
              </a:rPr>
              <a:t>MLS# 16005178</a:t>
            </a:r>
            <a:br>
              <a:rPr lang="en-US" sz="2000" dirty="0">
                <a:solidFill>
                  <a:schemeClr val="tx2">
                    <a:lumMod val="60000"/>
                    <a:lumOff val="40000"/>
                  </a:schemeClr>
                </a:solidFill>
                <a:latin typeface="Century Gothic" panose="020B0502020202020204" pitchFamily="34" charset="0"/>
                <a:cs typeface="Arial" panose="020B0604020202020204" pitchFamily="34" charset="0"/>
              </a:rPr>
            </a:br>
            <a:r>
              <a:rPr lang="en-US" sz="2000" dirty="0">
                <a:solidFill>
                  <a:schemeClr val="tx2">
                    <a:lumMod val="60000"/>
                    <a:lumOff val="40000"/>
                  </a:schemeClr>
                </a:solidFill>
                <a:latin typeface="Century Gothic" panose="020B0502020202020204" pitchFamily="34" charset="0"/>
                <a:cs typeface="Arial" panose="020B0604020202020204" pitchFamily="34" charset="0"/>
              </a:rPr>
              <a:t>$369,000</a:t>
            </a:r>
          </a:p>
        </p:txBody>
      </p:sp>
      <p:sp>
        <p:nvSpPr>
          <p:cNvPr id="3" name="Subtitle 2"/>
          <p:cNvSpPr>
            <a:spLocks noGrp="1"/>
          </p:cNvSpPr>
          <p:nvPr>
            <p:ph type="subTitle" idx="1"/>
          </p:nvPr>
        </p:nvSpPr>
        <p:spPr>
          <a:xfrm>
            <a:off x="1298576" y="3348865"/>
            <a:ext cx="4275806" cy="4856245"/>
          </a:xfrm>
        </p:spPr>
        <p:txBody>
          <a:bodyPr anchor="ctr">
            <a:normAutofit fontScale="77500" lnSpcReduction="20000"/>
          </a:bodyPr>
          <a:lstStyle/>
          <a:p>
            <a:r>
              <a:rPr lang="en-US" sz="1600" b="1" i="1" dirty="0" smtClean="0">
                <a:solidFill>
                  <a:srgbClr val="118D9A"/>
                </a:solidFill>
                <a:latin typeface="Century Gothic" panose="020B0502020202020204" pitchFamily="34" charset="0"/>
                <a:cs typeface="Arial" panose="020B0604020202020204" pitchFamily="34" charset="0"/>
              </a:rPr>
              <a:t> – Location – Location –</a:t>
            </a:r>
          </a:p>
          <a:p>
            <a:endParaRPr lang="en-US" sz="1600" b="1" i="1" dirty="0" smtClean="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This </a:t>
            </a:r>
            <a:r>
              <a:rPr lang="en-US" sz="1600" dirty="0">
                <a:solidFill>
                  <a:srgbClr val="118D9A"/>
                </a:solidFill>
                <a:latin typeface="Century Gothic" panose="020B0502020202020204" pitchFamily="34" charset="0"/>
                <a:cs typeface="Arial" panose="020B0604020202020204" pitchFamily="34" charset="0"/>
              </a:rPr>
              <a:t>Spacious move-in ready 5 Bedroom 5 bath Newer home is located in Dominion Hills. 5 miles to Park Circle and just 7 miles to - Daniel Island, Boeing, and </a:t>
            </a:r>
            <a:r>
              <a:rPr lang="en-US" sz="1600" dirty="0" err="1">
                <a:solidFill>
                  <a:srgbClr val="118D9A"/>
                </a:solidFill>
                <a:latin typeface="Century Gothic" panose="020B0502020202020204" pitchFamily="34" charset="0"/>
                <a:cs typeface="Arial" panose="020B0604020202020204" pitchFamily="34" charset="0"/>
              </a:rPr>
              <a:t>Tanger</a:t>
            </a:r>
            <a:r>
              <a:rPr lang="en-US" sz="1600" dirty="0">
                <a:solidFill>
                  <a:srgbClr val="118D9A"/>
                </a:solidFill>
                <a:latin typeface="Century Gothic" panose="020B0502020202020204" pitchFamily="34" charset="0"/>
                <a:cs typeface="Arial" panose="020B0604020202020204" pitchFamily="34" charset="0"/>
              </a:rPr>
              <a:t>. </a:t>
            </a:r>
            <a:endParaRPr lang="en-US" sz="1600" dirty="0" smtClean="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The </a:t>
            </a:r>
            <a:r>
              <a:rPr lang="en-US" sz="1600" dirty="0">
                <a:solidFill>
                  <a:srgbClr val="118D9A"/>
                </a:solidFill>
                <a:latin typeface="Century Gothic" panose="020B0502020202020204" pitchFamily="34" charset="0"/>
                <a:cs typeface="Arial" panose="020B0604020202020204" pitchFamily="34" charset="0"/>
              </a:rPr>
              <a:t>Large Kitchen with Island has granite counters and Stainless Steel appliances, the Eat in Nook with pendant lighting offers a nice view of the backyard. </a:t>
            </a:r>
            <a:endParaRPr lang="en-US" sz="1600" dirty="0" smtClean="0">
              <a:solidFill>
                <a:srgbClr val="118D9A"/>
              </a:solidFill>
              <a:latin typeface="Century Gothic" panose="020B0502020202020204" pitchFamily="34" charset="0"/>
              <a:cs typeface="Arial" panose="020B0604020202020204" pitchFamily="34" charset="0"/>
            </a:endParaRPr>
          </a:p>
          <a:p>
            <a:endParaRPr lang="en-US" sz="1600" dirty="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The </a:t>
            </a:r>
            <a:r>
              <a:rPr lang="en-US" sz="1600" dirty="0">
                <a:solidFill>
                  <a:srgbClr val="118D9A"/>
                </a:solidFill>
                <a:latin typeface="Century Gothic" panose="020B0502020202020204" pitchFamily="34" charset="0"/>
                <a:cs typeface="Arial" panose="020B0604020202020204" pitchFamily="34" charset="0"/>
              </a:rPr>
              <a:t>roomy (750sq) Master suite is located on the first floor, with large walk in closet(s), updated bathroom and gas fireplace. The second floor has 3 bedrooms, 2 full baths an office and a game room. The FROG has a 1/2 bath and a closet and could be a mother-in-Law suite. </a:t>
            </a:r>
            <a:endParaRPr lang="en-US" sz="1600" dirty="0" smtClean="0">
              <a:solidFill>
                <a:srgbClr val="118D9A"/>
              </a:solidFill>
              <a:latin typeface="Century Gothic" panose="020B0502020202020204" pitchFamily="34" charset="0"/>
              <a:cs typeface="Arial" panose="020B0604020202020204" pitchFamily="34" charset="0"/>
            </a:endParaRPr>
          </a:p>
          <a:p>
            <a:endParaRPr lang="en-US" sz="1600" dirty="0" smtClean="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Extras </a:t>
            </a:r>
            <a:r>
              <a:rPr lang="en-US" sz="1600" dirty="0">
                <a:solidFill>
                  <a:srgbClr val="118D9A"/>
                </a:solidFill>
                <a:latin typeface="Century Gothic" panose="020B0502020202020204" pitchFamily="34" charset="0"/>
                <a:cs typeface="Arial" panose="020B0604020202020204" pitchFamily="34" charset="0"/>
              </a:rPr>
              <a:t>include all Hardwood floors, a 12x16 Storage shed with electric, and a oversized 2 car garage with a/c. This home has closet(s) and storage. Located 10 minutes from public boat landing. </a:t>
            </a:r>
            <a:endParaRPr lang="en-US" sz="1600" dirty="0" smtClean="0">
              <a:solidFill>
                <a:srgbClr val="118D9A"/>
              </a:solidFill>
              <a:latin typeface="Century Gothic" panose="020B0502020202020204" pitchFamily="34" charset="0"/>
              <a:cs typeface="Arial" panose="020B0604020202020204" pitchFamily="34" charset="0"/>
            </a:endParaRPr>
          </a:p>
          <a:p>
            <a:endParaRPr lang="en-US" sz="1600" dirty="0" smtClean="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Home </a:t>
            </a:r>
            <a:r>
              <a:rPr lang="en-US" sz="1600" dirty="0">
                <a:solidFill>
                  <a:srgbClr val="118D9A"/>
                </a:solidFill>
                <a:latin typeface="Century Gothic" panose="020B0502020202020204" pitchFamily="34" charset="0"/>
                <a:cs typeface="Arial" panose="020B0604020202020204" pitchFamily="34" charset="0"/>
              </a:rPr>
              <a:t>is in the sought after Berkeley School District and Walking distance to Hanahan High School and no HOA so park your boat or RV in the large driveway. This Home is NOT on the marsh but has some views from the Kitchen and Frog. </a:t>
            </a:r>
            <a:endParaRPr lang="en-US" sz="1600" dirty="0" smtClean="0">
              <a:solidFill>
                <a:srgbClr val="118D9A"/>
              </a:solidFill>
              <a:latin typeface="Century Gothic" panose="020B0502020202020204" pitchFamily="34" charset="0"/>
              <a:cs typeface="Arial" panose="020B0604020202020204" pitchFamily="34" charset="0"/>
            </a:endParaRPr>
          </a:p>
          <a:p>
            <a:endParaRPr lang="en-US" sz="1600" dirty="0" smtClean="0">
              <a:solidFill>
                <a:srgbClr val="118D9A"/>
              </a:solidFill>
              <a:latin typeface="Century Gothic" panose="020B0502020202020204" pitchFamily="34" charset="0"/>
              <a:cs typeface="Arial" panose="020B0604020202020204" pitchFamily="34" charset="0"/>
            </a:endParaRPr>
          </a:p>
          <a:p>
            <a:r>
              <a:rPr lang="en-US" sz="1600" dirty="0" smtClean="0">
                <a:solidFill>
                  <a:srgbClr val="118D9A"/>
                </a:solidFill>
                <a:latin typeface="Century Gothic" panose="020B0502020202020204" pitchFamily="34" charset="0"/>
                <a:cs typeface="Arial" panose="020B0604020202020204" pitchFamily="34" charset="0"/>
              </a:rPr>
              <a:t>Buyers </a:t>
            </a:r>
            <a:r>
              <a:rPr lang="en-US" sz="1600" dirty="0">
                <a:solidFill>
                  <a:srgbClr val="118D9A"/>
                </a:solidFill>
                <a:latin typeface="Century Gothic" panose="020B0502020202020204" pitchFamily="34" charset="0"/>
                <a:cs typeface="Arial" panose="020B0604020202020204" pitchFamily="34" charset="0"/>
              </a:rPr>
              <a:t>closing costs covered if you use our lender. Sale of home includes a one year AHS Warranty</a:t>
            </a:r>
          </a:p>
        </p:txBody>
      </p:sp>
      <p:pic>
        <p:nvPicPr>
          <p:cNvPr id="1026" name="Picture 2" descr="http://media.point2.com/p2a/agency/3331/7d7f/2f3c/f2735ac2ed32187b825c/w160h12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440907"/>
            <a:ext cx="1216025" cy="5016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2249" y="8291604"/>
            <a:ext cx="6858000" cy="800219"/>
          </a:xfrm>
          <a:prstGeom prst="rect">
            <a:avLst/>
          </a:prstGeom>
        </p:spPr>
        <p:txBody>
          <a:bodyPr wrap="square">
            <a:spAutoFit/>
          </a:bodyPr>
          <a:lstStyle/>
          <a:p>
            <a:pPr algn="r"/>
            <a:r>
              <a:rPr lang="en-US" b="1" dirty="0">
                <a:latin typeface="Century Gothic" panose="020B0502020202020204" pitchFamily="34" charset="0"/>
                <a:cs typeface="Arial" panose="020B0604020202020204" pitchFamily="34" charset="0"/>
              </a:rPr>
              <a:t>Gerri </a:t>
            </a:r>
            <a:r>
              <a:rPr lang="en-US" b="1" dirty="0" err="1" smtClean="0">
                <a:latin typeface="Century Gothic" panose="020B0502020202020204" pitchFamily="34" charset="0"/>
                <a:cs typeface="Arial" panose="020B0604020202020204" pitchFamily="34" charset="0"/>
              </a:rPr>
              <a:t>Sandford</a:t>
            </a:r>
            <a:endParaRPr lang="en-US" b="1" dirty="0" smtClean="0">
              <a:latin typeface="Century Gothic" panose="020B0502020202020204" pitchFamily="34" charset="0"/>
              <a:cs typeface="Arial" panose="020B0604020202020204" pitchFamily="34" charset="0"/>
            </a:endParaRPr>
          </a:p>
          <a:p>
            <a:pPr algn="r"/>
            <a:r>
              <a:rPr lang="en-US" sz="1400" dirty="0">
                <a:latin typeface="Century Gothic" panose="020B0502020202020204" pitchFamily="34" charset="0"/>
                <a:cs typeface="Arial" panose="020B0604020202020204" pitchFamily="34" charset="0"/>
              </a:rPr>
              <a:t>(843) </a:t>
            </a:r>
            <a:r>
              <a:rPr lang="en-US" sz="1400" dirty="0" smtClean="0">
                <a:latin typeface="Century Gothic" panose="020B0502020202020204" pitchFamily="34" charset="0"/>
                <a:cs typeface="Arial" panose="020B0604020202020204" pitchFamily="34" charset="0"/>
              </a:rPr>
              <a:t>817-8762</a:t>
            </a:r>
          </a:p>
          <a:p>
            <a:pPr algn="r"/>
            <a:r>
              <a:rPr lang="en-US" sz="1400" dirty="0" smtClean="0">
                <a:latin typeface="Century Gothic" panose="020B0502020202020204" pitchFamily="34" charset="0"/>
                <a:cs typeface="Arial" panose="020B0604020202020204" pitchFamily="34" charset="0"/>
                <a:hlinkClick r:id="rId3"/>
              </a:rPr>
              <a:t>gsandford29455@gmail.com</a:t>
            </a:r>
            <a:endParaRPr lang="en-US" sz="1400" dirty="0">
              <a:latin typeface="Century Gothic" panose="020B0502020202020204" pitchFamily="34" charset="0"/>
              <a:cs typeface="Arial" panose="020B060402020202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575" y="914349"/>
            <a:ext cx="3044825" cy="2283618"/>
          </a:xfrm>
          <a:prstGeom prst="rect">
            <a:avLst/>
          </a:prstGeom>
          <a:ln>
            <a:noFill/>
          </a:ln>
          <a:effectLst>
            <a:outerShdw blurRad="190500" algn="tl" rotWithShape="0">
              <a:srgbClr val="000000">
                <a:alpha val="70000"/>
              </a:srgbClr>
            </a:outerShdw>
          </a:effectLst>
        </p:spPr>
      </p:pic>
      <p:sp>
        <p:nvSpPr>
          <p:cNvPr id="6" name="Rectangle 5"/>
          <p:cNvSpPr/>
          <p:nvPr/>
        </p:nvSpPr>
        <p:spPr>
          <a:xfrm>
            <a:off x="0" y="0"/>
            <a:ext cx="6858000" cy="769441"/>
          </a:xfrm>
          <a:prstGeom prst="rect">
            <a:avLst/>
          </a:prstGeom>
          <a:noFill/>
        </p:spPr>
        <p:txBody>
          <a:bodyPr wrap="square" lIns="91440" tIns="45720" rIns="91440" bIns="45720">
            <a:spAutoFit/>
          </a:bodyPr>
          <a:lstStyle/>
          <a:p>
            <a:pPr algn="ctr"/>
            <a:r>
              <a:rPr lang="en-US" sz="4400" dirty="0" smtClean="0">
                <a:ln w="24500" cmpd="dbl">
                  <a:solidFill>
                    <a:schemeClr val="tx2">
                      <a:lumMod val="60000"/>
                      <a:lumOff val="40000"/>
                    </a:schemeClr>
                  </a:solidFill>
                  <a:prstDash val="solid"/>
                  <a:miter lim="800000"/>
                </a:ln>
                <a:solidFill>
                  <a:srgbClr val="118D9A"/>
                </a:solidFill>
                <a:latin typeface="Edwardian Script ITC" panose="030303020407070D0804" pitchFamily="66" charset="0"/>
                <a:cs typeface="Arial" panose="020B0604020202020204" pitchFamily="34" charset="0"/>
              </a:rPr>
              <a:t>$15,000 </a:t>
            </a:r>
            <a:r>
              <a:rPr lang="en-US" sz="4400" dirty="0">
                <a:ln w="24500" cmpd="dbl">
                  <a:solidFill>
                    <a:schemeClr val="tx2">
                      <a:lumMod val="60000"/>
                      <a:lumOff val="40000"/>
                    </a:schemeClr>
                  </a:solidFill>
                  <a:prstDash val="solid"/>
                  <a:miter lim="800000"/>
                </a:ln>
                <a:solidFill>
                  <a:srgbClr val="118D9A"/>
                </a:solidFill>
                <a:latin typeface="Edwardian Script ITC" panose="030303020407070D0804" pitchFamily="66" charset="0"/>
                <a:cs typeface="Arial" panose="020B0604020202020204" pitchFamily="34" charset="0"/>
              </a:rPr>
              <a:t>Reduction</a:t>
            </a:r>
            <a:endParaRPr lang="en-US" sz="4400" cap="none" spc="0" dirty="0">
              <a:ln w="24500" cmpd="dbl">
                <a:solidFill>
                  <a:schemeClr val="tx2">
                    <a:lumMod val="60000"/>
                    <a:lumOff val="40000"/>
                  </a:schemeClr>
                </a:solidFill>
                <a:prstDash val="solid"/>
                <a:miter lim="800000"/>
              </a:ln>
              <a:solidFill>
                <a:srgbClr val="118D9A"/>
              </a:solidFill>
              <a:latin typeface="Edwardian Script ITC" panose="030303020407070D0804" pitchFamily="66" charset="0"/>
              <a:cs typeface="Arial" panose="020B0604020202020204" pitchFamily="34" charset="0"/>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5575" y="3342875"/>
            <a:ext cx="1143000" cy="85725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575" y="6349349"/>
            <a:ext cx="1143000" cy="85725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5575" y="4345033"/>
            <a:ext cx="1143000" cy="85725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4381" y="3342875"/>
            <a:ext cx="1143000" cy="85725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5576" y="7351504"/>
            <a:ext cx="1142998" cy="85724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0815" y="5347191"/>
            <a:ext cx="1143000" cy="85725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74381" y="6349349"/>
            <a:ext cx="1143000" cy="85725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74381" y="4345033"/>
            <a:ext cx="1143000" cy="85725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74382" y="7351505"/>
            <a:ext cx="1142998" cy="857248"/>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589621" y="5347191"/>
            <a:ext cx="1143000" cy="85725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0679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TotalTime>
  <Words>245</Words>
  <Application>Microsoft Office PowerPoint</Application>
  <PresentationFormat>On-screen Show (4:3)</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Edwardian Script ITC</vt:lpstr>
      <vt:lpstr>Office Theme</vt:lpstr>
      <vt:lpstr>1054 Dominion Drive  Dominion Hills Hanahan, SC 29410 MLS# 16005178 $369,000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1861 Cat Tail Row Rice Hollow · Charleston MLS# 15000442 · $285,000</dc:title>
  <dc:creator>CVH360</dc:creator>
  <cp:lastModifiedBy>A. Thomas Price</cp:lastModifiedBy>
  <cp:revision>9</cp:revision>
  <dcterms:created xsi:type="dcterms:W3CDTF">2006-08-16T00:00:00Z</dcterms:created>
  <dcterms:modified xsi:type="dcterms:W3CDTF">2016-06-21T13:42:04Z</dcterms:modified>
</cp:coreProperties>
</file>