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86" y="-12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7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0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4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4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5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7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8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8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3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2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87BD2-079C-4EE9-A540-83B3FE7E79B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2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96005" y="575174"/>
            <a:ext cx="4780440" cy="31848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6202" y="4841202"/>
            <a:ext cx="7899599" cy="31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This stunning home is in one of James Island's most highly desired neighborhoods, Harbor Woods III. This home is a must see and features a number of well thought out upgrades, all while keeping the charm of a true "island house". The backyard features a large deck and beautiful gardens and landscaping.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00" dirty="0">
              <a:solidFill>
                <a:sysClr val="windowText" lastClr="000000"/>
              </a:solidFill>
              <a:latin typeface="Georgia" panose="02040502050405020303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Additional features include but are not limited to: fresh paint throughout, Roof (2018), transferable termite bond, crawlspace encapsulation with dehumidifier and ADA compliant shower and bathroom in primary.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00" dirty="0">
              <a:solidFill>
                <a:sysClr val="windowText" lastClr="000000"/>
              </a:solidFill>
              <a:latin typeface="Georgia" panose="02040502050405020303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X flood zone, insurance not required. No HOA. This location can't be beat, you're near several amazing dining options and 7 miles away from both Folly Beach and the peninsula!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1282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ln w="0">
                  <a:noFill/>
                </a:ln>
                <a:latin typeface="Georgia" panose="02040502050405020303" pitchFamily="18" charset="0"/>
              </a:rPr>
              <a:t>Welcome Home to 1054 Blue Marlin Drive!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8600" y="3854355"/>
            <a:ext cx="7772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n w="0">
                  <a:noFill/>
                </a:ln>
                <a:solidFill>
                  <a:sysClr val="windowText" lastClr="000000"/>
                </a:solidFill>
                <a:latin typeface="Georgia" panose="02040502050405020303" pitchFamily="18" charset="0"/>
              </a:rPr>
              <a:t>Harbor Woods III | Charleston, SC 29412 | $550,000</a:t>
            </a:r>
          </a:p>
          <a:p>
            <a:pPr algn="ctr"/>
            <a:endParaRPr lang="en-US" sz="1600" dirty="0">
              <a:ln w="0">
                <a:noFill/>
              </a:ln>
              <a:solidFill>
                <a:sysClr val="windowText" lastClr="000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ln w="0">
                  <a:noFill/>
                </a:ln>
                <a:solidFill>
                  <a:sysClr val="windowText" lastClr="000000"/>
                </a:solidFill>
                <a:latin typeface="Georgia" panose="02040502050405020303" pitchFamily="18" charset="0"/>
              </a:rPr>
              <a:t>3 Bedrooms | 2 Bathrooms | 1,394 sf</a:t>
            </a:r>
          </a:p>
        </p:txBody>
      </p: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4648" y="2846697"/>
            <a:ext cx="1371600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5094" y="8076966"/>
            <a:ext cx="1370706" cy="91380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53880" y="8078955"/>
            <a:ext cx="1364742" cy="90982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631" y="2848983"/>
            <a:ext cx="1364742" cy="90982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4648" y="1710417"/>
            <a:ext cx="1371600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7500" y="574137"/>
            <a:ext cx="609004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4648" y="574137"/>
            <a:ext cx="1371600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352" y="8076669"/>
            <a:ext cx="1371600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202" y="1710417"/>
            <a:ext cx="1371600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426960" y="9052238"/>
            <a:ext cx="619124" cy="92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6" b="24316"/>
          <a:stretch/>
        </p:blipFill>
        <p:spPr bwMode="auto">
          <a:xfrm>
            <a:off x="193352" y="9165780"/>
            <a:ext cx="1364742" cy="70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4114800" y="9059100"/>
            <a:ext cx="326644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Georgia" panose="02040502050405020303" pitchFamily="18" charset="0"/>
              </a:rPr>
              <a:t>Celeste Shumate Jones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i="1" dirty="0">
                <a:solidFill>
                  <a:srgbClr val="000000"/>
                </a:solidFill>
                <a:latin typeface="Georgia" panose="02040502050405020303" pitchFamily="18" charset="0"/>
              </a:rPr>
              <a:t>Realtor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Georgia" panose="02040502050405020303" pitchFamily="18" charset="0"/>
              </a:rPr>
              <a:t>843-345-9387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Georgia" panose="02040502050405020303" pitchFamily="18" charset="0"/>
              </a:rPr>
              <a:t>welcomingyouhomecharleston@gmail.com</a:t>
            </a:r>
            <a:endParaRPr lang="en-US" altLang="en-US" sz="1000" b="1" dirty="0">
              <a:latin typeface="Georgia" panose="02040502050405020303" pitchFamily="18" charset="0"/>
            </a:endParaRPr>
          </a:p>
        </p:txBody>
      </p:sp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10979" y="8078955"/>
            <a:ext cx="1364742" cy="90982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1">
            <a:extLst>
              <a:ext uri="{FF2B5EF4-FFF2-40B4-BE49-F238E27FC236}">
                <a16:creationId xmlns:a16="http://schemas.microsoft.com/office/drawing/2014/main" id="{E13B5050-3FA7-4420-942E-B795FE044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8462" y="9316291"/>
            <a:ext cx="1014418" cy="40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893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164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36</cp:revision>
  <dcterms:created xsi:type="dcterms:W3CDTF">2016-10-21T14:02:21Z</dcterms:created>
  <dcterms:modified xsi:type="dcterms:W3CDTF">2022-11-28T12:48:27Z</dcterms:modified>
</cp:coreProperties>
</file>