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15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56" autoAdjust="0"/>
    <p:restoredTop sz="94660"/>
  </p:normalViewPr>
  <p:slideViewPr>
    <p:cSldViewPr>
      <p:cViewPr>
        <p:scale>
          <a:sx n="75" d="100"/>
          <a:sy n="75" d="100"/>
        </p:scale>
        <p:origin x="1320" y="-174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74" y="6024464"/>
            <a:ext cx="7772400" cy="2120622"/>
          </a:xfrm>
        </p:spPr>
        <p:txBody>
          <a:bodyPr numCol="1" anchor="ctr">
            <a:normAutofit fontScale="92500" lnSpcReduction="10000"/>
          </a:bodyPr>
          <a:lstStyle/>
          <a:p>
            <a:r>
              <a:rPr lang="en-US" sz="1600" dirty="0">
                <a:solidFill>
                  <a:srgbClr val="21155D"/>
                </a:solidFill>
              </a:rPr>
              <a:t>Renovated, move-in ready home in the heart of James Island! Close to the Connector, Ellis Fish Camp, and the Harris Teeter on Harbor View. Spacious 3 bedroom, 2 bath ranch style home with 1550 square feet sits on nearly half an acre of high ground with a huge, almost completely fenced-in back yard, with nice large screened in porch off the back. Updates since 2015 include upgrades in master suite, new fixtures in both master and guest bath, new flooring in kitchen and den, new kitchen countertops, new appliances, new paint, and landscaping Home has been well maintained and professionally cleaned. Construction on Harbor View Road near the home is now complete, so there are new sidewalks and turning lanes and traffic flow is smooth and easy. Seller pays $900 a year for flood insurance.</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674" y="0"/>
            <a:ext cx="7772400" cy="49479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7924800" y="1003441"/>
            <a:ext cx="4759516" cy="2885181"/>
          </a:xfrm>
          <a:noFill/>
        </p:spPr>
        <p:txBody>
          <a:bodyPr anchor="ctr">
            <a:noAutofit/>
          </a:bodyPr>
          <a:lstStyle/>
          <a:p>
            <a:r>
              <a:rPr lang="en-US" sz="2800" dirty="0">
                <a:solidFill>
                  <a:srgbClr val="21155D"/>
                </a:solidFill>
                <a:cs typeface="Times New Roman" panose="02020603050405020304" pitchFamily="18" charset="0"/>
              </a:rPr>
              <a:t>17 Timmerman</a:t>
            </a:r>
            <a:br>
              <a:rPr lang="en-US" sz="2000" dirty="0">
                <a:solidFill>
                  <a:srgbClr val="21155D"/>
                </a:solidFill>
                <a:cs typeface="Times New Roman" panose="02020603050405020304" pitchFamily="18" charset="0"/>
              </a:rPr>
            </a:br>
            <a:br>
              <a:rPr lang="en-US" sz="2000" dirty="0">
                <a:solidFill>
                  <a:srgbClr val="21155D"/>
                </a:solidFill>
                <a:cs typeface="Times New Roman" panose="02020603050405020304" pitchFamily="18" charset="0"/>
              </a:rPr>
            </a:br>
            <a:r>
              <a:rPr lang="en-US" sz="1800" dirty="0">
                <a:solidFill>
                  <a:srgbClr val="21155D"/>
                </a:solidFill>
                <a:cs typeface="Times New Roman" panose="02020603050405020304" pitchFamily="18" charset="0"/>
              </a:rPr>
              <a:t>Byrnes Downs</a:t>
            </a:r>
            <a:br>
              <a:rPr lang="en-US" sz="1800" dirty="0">
                <a:solidFill>
                  <a:srgbClr val="21155D"/>
                </a:solidFill>
                <a:cs typeface="Times New Roman" panose="02020603050405020304" pitchFamily="18" charset="0"/>
              </a:rPr>
            </a:br>
            <a:r>
              <a:rPr lang="en-US" sz="1800" dirty="0">
                <a:solidFill>
                  <a:srgbClr val="21155D"/>
                </a:solidFill>
                <a:cs typeface="Times New Roman" panose="02020603050405020304" pitchFamily="18" charset="0"/>
              </a:rPr>
              <a:t>Charleston, SC 29407</a:t>
            </a:r>
            <a:br>
              <a:rPr lang="en-US" sz="1800" dirty="0">
                <a:solidFill>
                  <a:srgbClr val="21155D"/>
                </a:solidFill>
                <a:cs typeface="Times New Roman" panose="02020603050405020304" pitchFamily="18" charset="0"/>
              </a:rPr>
            </a:br>
            <a:br>
              <a:rPr lang="en-US" sz="1800" dirty="0">
                <a:solidFill>
                  <a:srgbClr val="21155D"/>
                </a:solidFill>
                <a:cs typeface="Times New Roman" panose="02020603050405020304" pitchFamily="18" charset="0"/>
              </a:rPr>
            </a:br>
            <a:r>
              <a:rPr lang="en-US" sz="1800" dirty="0">
                <a:solidFill>
                  <a:srgbClr val="21155D"/>
                </a:solidFill>
                <a:cs typeface="Times New Roman" panose="02020603050405020304" pitchFamily="18" charset="0"/>
              </a:rPr>
              <a:t>MLS# 16022572 </a:t>
            </a:r>
            <a:r>
              <a:rPr lang="en-US" sz="1800" dirty="0">
                <a:solidFill>
                  <a:srgbClr val="21155D"/>
                </a:solidFill>
                <a:latin typeface="Trebuchet MS" panose="020B0603020202020204" pitchFamily="34" charset="0"/>
                <a:cs typeface="Times New Roman" panose="02020603050405020304" pitchFamily="18" charset="0"/>
              </a:rPr>
              <a:t>· </a:t>
            </a:r>
            <a:r>
              <a:rPr lang="en-US" sz="1800" dirty="0">
                <a:solidFill>
                  <a:srgbClr val="21155D"/>
                </a:solidFill>
                <a:cs typeface="Times New Roman" panose="02020603050405020304" pitchFamily="18" charset="0"/>
              </a:rPr>
              <a:t>$2,500/</a:t>
            </a:r>
            <a:r>
              <a:rPr lang="en-US" sz="1800" dirty="0" err="1">
                <a:solidFill>
                  <a:srgbClr val="21155D"/>
                </a:solidFill>
                <a:cs typeface="Times New Roman" panose="02020603050405020304" pitchFamily="18" charset="0"/>
              </a:rPr>
              <a:t>mo</a:t>
            </a:r>
            <a:br>
              <a:rPr lang="en-US" sz="1800" dirty="0">
                <a:solidFill>
                  <a:srgbClr val="21155D"/>
                </a:solidFill>
                <a:cs typeface="Times New Roman" panose="02020603050405020304" pitchFamily="18" charset="0"/>
              </a:rPr>
            </a:br>
            <a:br>
              <a:rPr lang="en-US" sz="1800" dirty="0">
                <a:solidFill>
                  <a:srgbClr val="21155D"/>
                </a:solidFill>
                <a:cs typeface="Times New Roman" panose="02020603050405020304" pitchFamily="18" charset="0"/>
              </a:rPr>
            </a:br>
            <a:r>
              <a:rPr lang="en-US" sz="1800" dirty="0">
                <a:solidFill>
                  <a:srgbClr val="21155D"/>
                </a:solidFill>
                <a:cs typeface="Times New Roman" panose="02020603050405020304" pitchFamily="18" charset="0"/>
              </a:rPr>
              <a:t>3 Bedrooms | 2 Full Baths | 1,233 </a:t>
            </a:r>
            <a:r>
              <a:rPr lang="en-US" sz="1800" dirty="0" err="1">
                <a:solidFill>
                  <a:srgbClr val="21155D"/>
                </a:solidFill>
                <a:cs typeface="Times New Roman" panose="02020603050405020304" pitchFamily="18" charset="0"/>
              </a:rPr>
              <a:t>Sq</a:t>
            </a:r>
            <a:r>
              <a:rPr lang="en-US" sz="1800" dirty="0">
                <a:solidFill>
                  <a:srgbClr val="21155D"/>
                </a:solidFill>
                <a:cs typeface="Times New Roman" panose="02020603050405020304" pitchFamily="18" charset="0"/>
              </a:rPr>
              <a:t> Dt</a:t>
            </a:r>
            <a:endParaRPr lang="en-US" sz="1100" dirty="0">
              <a:solidFill>
                <a:srgbClr val="21155D"/>
              </a:solidFill>
              <a:cs typeface="Times New Roman" panose="02020603050405020304" pitchFamily="18" charset="0"/>
            </a:endParaRPr>
          </a:p>
        </p:txBody>
      </p:sp>
      <p:sp>
        <p:nvSpPr>
          <p:cNvPr id="4" name="Rectangle 3"/>
          <p:cNvSpPr/>
          <p:nvPr/>
        </p:nvSpPr>
        <p:spPr>
          <a:xfrm>
            <a:off x="0" y="1"/>
            <a:ext cx="7775074" cy="523220"/>
          </a:xfrm>
          <a:prstGeom prst="rect">
            <a:avLst/>
          </a:prstGeom>
          <a:noFill/>
        </p:spPr>
        <p:txBody>
          <a:bodyPr wrap="square">
            <a:spAutoFit/>
          </a:bodyPr>
          <a:lstStyle/>
          <a:p>
            <a:pPr algn="ctr"/>
            <a:r>
              <a:rPr lang="en-US" sz="2800" i="1" dirty="0">
                <a:solidFill>
                  <a:srgbClr val="FFFF00"/>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Priced To Sell &amp; Will Not Last Long!!!</a:t>
            </a:r>
          </a:p>
        </p:txBody>
      </p:sp>
      <p:graphicFrame>
        <p:nvGraphicFramePr>
          <p:cNvPr id="8" name="Table 7"/>
          <p:cNvGraphicFramePr>
            <a:graphicFrameLocks noGrp="1"/>
          </p:cNvGraphicFramePr>
          <p:nvPr>
            <p:extLst>
              <p:ext uri="{D42A27DB-BD31-4B8C-83A1-F6EECF244321}">
                <p14:modId xmlns:p14="http://schemas.microsoft.com/office/powerpoint/2010/main" val="568226658"/>
              </p:ext>
            </p:extLst>
          </p:nvPr>
        </p:nvGraphicFramePr>
        <p:xfrm>
          <a:off x="1643958" y="9316720"/>
          <a:ext cx="4489832" cy="741680"/>
        </p:xfrm>
        <a:graphic>
          <a:graphicData uri="http://schemas.openxmlformats.org/drawingml/2006/table">
            <a:tbl>
              <a:tblPr firstRow="1" bandRow="1">
                <a:tableStyleId>{5C22544A-7EE6-4342-B048-85BDC9FD1C3A}</a:tableStyleId>
              </a:tblPr>
              <a:tblGrid>
                <a:gridCol w="1056431">
                  <a:extLst>
                    <a:ext uri="{9D8B030D-6E8A-4147-A177-3AD203B41FA5}">
                      <a16:colId xmlns:a16="http://schemas.microsoft.com/office/drawing/2014/main" val="20000"/>
                    </a:ext>
                  </a:extLst>
                </a:gridCol>
                <a:gridCol w="2252611">
                  <a:extLst>
                    <a:ext uri="{9D8B030D-6E8A-4147-A177-3AD203B41FA5}">
                      <a16:colId xmlns:a16="http://schemas.microsoft.com/office/drawing/2014/main" val="20001"/>
                    </a:ext>
                  </a:extLst>
                </a:gridCol>
                <a:gridCol w="1180790">
                  <a:extLst>
                    <a:ext uri="{9D8B030D-6E8A-4147-A177-3AD203B41FA5}">
                      <a16:colId xmlns:a16="http://schemas.microsoft.com/office/drawing/2014/main" val="20002"/>
                    </a:ext>
                  </a:extLst>
                </a:gridCol>
              </a:tblGrid>
              <a:tr h="370840">
                <a:tc>
                  <a:txBody>
                    <a:bodyPr/>
                    <a:lstStyle/>
                    <a:p>
                      <a:pPr algn="l"/>
                      <a:r>
                        <a:rPr lang="en-US" sz="1200" b="1" dirty="0">
                          <a:solidFill>
                            <a:schemeClr val="tx1"/>
                          </a:solidFill>
                          <a:latin typeface="+mj-lt"/>
                        </a:rPr>
                        <a:t>Nikki Jones</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algn="ctr"/>
                      <a:r>
                        <a:rPr lang="en-US" sz="1200" b="1" dirty="0">
                          <a:solidFill>
                            <a:schemeClr val="tx1"/>
                          </a:solidFill>
                          <a:latin typeface="+mj-lt"/>
                        </a:rPr>
                        <a:t>nikki@petigruproperties.com</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0" marR="0" indent="0" algn="r" defTabSz="1018824" rtl="0" eaLnBrk="1" fontAlgn="auto" latinLnBrk="0" hangingPunct="1">
                        <a:lnSpc>
                          <a:spcPct val="100000"/>
                        </a:lnSpc>
                        <a:spcBef>
                          <a:spcPts val="0"/>
                        </a:spcBef>
                        <a:spcAft>
                          <a:spcPts val="0"/>
                        </a:spcAft>
                        <a:buClrTx/>
                        <a:buSzTx/>
                        <a:buFontTx/>
                        <a:buNone/>
                        <a:tabLst/>
                        <a:defRPr/>
                      </a:pPr>
                      <a:r>
                        <a:rPr lang="en-US" sz="1200" b="1" dirty="0">
                          <a:solidFill>
                            <a:schemeClr val="tx1"/>
                          </a:solidFill>
                          <a:latin typeface="+mj-lt"/>
                        </a:rPr>
                        <a:t>(843) 442-5880</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370840">
                <a:tc gridSpan="3">
                  <a:txBody>
                    <a:bodyPr/>
                    <a:lstStyle/>
                    <a:p>
                      <a:pPr marL="0" marR="0" indent="0" algn="ctr" defTabSz="1018824" rtl="0" eaLnBrk="1" fontAlgn="auto" latinLnBrk="0" hangingPunct="1">
                        <a:lnSpc>
                          <a:spcPct val="100000"/>
                        </a:lnSpc>
                        <a:spcBef>
                          <a:spcPts val="0"/>
                        </a:spcBef>
                        <a:spcAft>
                          <a:spcPts val="0"/>
                        </a:spcAft>
                        <a:buClrTx/>
                        <a:buSzTx/>
                        <a:buFontTx/>
                        <a:buNone/>
                        <a:tabLst/>
                        <a:defRPr/>
                      </a:pPr>
                      <a:r>
                        <a:rPr lang="en-US" sz="1000" b="0" i="1" dirty="0" err="1">
                          <a:solidFill>
                            <a:schemeClr val="tx1"/>
                          </a:solidFill>
                          <a:latin typeface="+mj-lt"/>
                        </a:rPr>
                        <a:t>Petigru</a:t>
                      </a:r>
                      <a:r>
                        <a:rPr lang="en-US" sz="1000" b="0" i="1" dirty="0">
                          <a:solidFill>
                            <a:schemeClr val="tx1"/>
                          </a:solidFill>
                          <a:latin typeface="+mj-lt"/>
                        </a:rPr>
                        <a:t> Properties, Inc · 792 Folly Road Suite 5 · Charleston, SC 29412</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hMerge="1">
                  <a:txBody>
                    <a:bodyPr/>
                    <a:lstStyle/>
                    <a:p>
                      <a:endParaRPr lang="en-US" sz="1200" dirty="0"/>
                    </a:p>
                  </a:txBody>
                  <a:tcPr/>
                </a:tc>
                <a:tc hMerge="1">
                  <a:txBody>
                    <a:bodyPr/>
                    <a:lstStyle/>
                    <a:p>
                      <a:endParaRPr lang="en-US" sz="1200" dirty="0"/>
                    </a:p>
                  </a:txBody>
                  <a:tcPr/>
                </a:tc>
                <a:extLst>
                  <a:ext uri="{0D108BD9-81ED-4DB2-BD59-A6C34878D82A}">
                    <a16:rowId xmlns:a16="http://schemas.microsoft.com/office/drawing/2014/main" val="10001"/>
                  </a:ext>
                </a:extLst>
              </a:tr>
            </a:tbl>
          </a:graphicData>
        </a:graphic>
      </p:graphicFrame>
      <p:pic>
        <p:nvPicPr>
          <p:cNvPr id="17" name="Picture 1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73540" y="9536952"/>
            <a:ext cx="1116568" cy="3266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8416" y="9409959"/>
            <a:ext cx="387068" cy="580602"/>
          </a:xfrm>
          <a:prstGeom prst="rect">
            <a:avLst/>
          </a:prstGeom>
        </p:spPr>
      </p:pic>
      <p:sp>
        <p:nvSpPr>
          <p:cNvPr id="6" name="Rectangle 5"/>
          <p:cNvSpPr/>
          <p:nvPr/>
        </p:nvSpPr>
        <p:spPr>
          <a:xfrm>
            <a:off x="0" y="3609118"/>
            <a:ext cx="7772400" cy="1338828"/>
          </a:xfrm>
          <a:prstGeom prst="rect">
            <a:avLst/>
          </a:prstGeom>
          <a:gradFill flip="none" rotWithShape="1">
            <a:gsLst>
              <a:gs pos="0">
                <a:schemeClr val="accent1">
                  <a:lumMod val="5000"/>
                  <a:lumOff val="95000"/>
                </a:schemeClr>
              </a:gs>
              <a:gs pos="74000">
                <a:srgbClr val="FBFCFE">
                  <a:alpha val="30000"/>
                </a:srgbClr>
              </a:gs>
              <a:gs pos="100000">
                <a:schemeClr val="bg1">
                  <a:alpha val="0"/>
                </a:schemeClr>
              </a:gs>
            </a:gsLst>
            <a:lin ang="16200000" scaled="1"/>
            <a:tileRect/>
          </a:gradFill>
        </p:spPr>
        <p:txBody>
          <a:bodyPr wrap="square">
            <a:spAutoFit/>
          </a:bodyPr>
          <a:lstStyle/>
          <a:p>
            <a:pPr algn="ctr"/>
            <a:endParaRPr lang="en-US" sz="1400" b="1" dirty="0">
              <a:solidFill>
                <a:srgbClr val="21155D"/>
              </a:solidFill>
              <a:cs typeface="Times New Roman" panose="02020603050405020304" pitchFamily="18" charset="0"/>
            </a:endParaRPr>
          </a:p>
          <a:p>
            <a:pPr algn="ctr"/>
            <a:endParaRPr lang="en-US" sz="1400" b="1" dirty="0">
              <a:solidFill>
                <a:srgbClr val="21155D"/>
              </a:solidFill>
              <a:cs typeface="Times New Roman" panose="02020603050405020304" pitchFamily="18" charset="0"/>
            </a:endParaRPr>
          </a:p>
          <a:p>
            <a:pPr algn="ctr"/>
            <a:r>
              <a:rPr lang="en-US" sz="1800" b="1" dirty="0">
                <a:solidFill>
                  <a:srgbClr val="002060"/>
                </a:solidFill>
                <a:cs typeface="Times New Roman" panose="02020603050405020304" pitchFamily="18" charset="0"/>
              </a:rPr>
              <a:t>1058 Harbor View Road</a:t>
            </a:r>
            <a:br>
              <a:rPr lang="en-US" sz="1200" dirty="0">
                <a:solidFill>
                  <a:srgbClr val="002060"/>
                </a:solidFill>
                <a:cs typeface="Times New Roman" panose="02020603050405020304" pitchFamily="18" charset="0"/>
              </a:rPr>
            </a:br>
            <a:r>
              <a:rPr lang="en-US" sz="1200" dirty="0">
                <a:solidFill>
                  <a:srgbClr val="002060"/>
                </a:solidFill>
                <a:cs typeface="Times New Roman" panose="02020603050405020304" pitchFamily="18" charset="0"/>
              </a:rPr>
              <a:t>Lawton Bluff </a:t>
            </a:r>
            <a:r>
              <a:rPr lang="en-US" sz="1200" dirty="0">
                <a:solidFill>
                  <a:srgbClr val="002060"/>
                </a:solidFill>
                <a:latin typeface="Trebuchet MS" panose="020B0603020202020204" pitchFamily="34" charset="0"/>
                <a:cs typeface="Times New Roman" panose="02020603050405020304" pitchFamily="18" charset="0"/>
              </a:rPr>
              <a:t>· </a:t>
            </a:r>
            <a:r>
              <a:rPr lang="en-US" sz="1200" dirty="0">
                <a:solidFill>
                  <a:srgbClr val="002060"/>
                </a:solidFill>
                <a:cs typeface="Times New Roman" panose="02020603050405020304" pitchFamily="18" charset="0"/>
              </a:rPr>
              <a:t>Charleston </a:t>
            </a:r>
            <a:r>
              <a:rPr lang="en-US" sz="1200" dirty="0">
                <a:solidFill>
                  <a:srgbClr val="002060"/>
                </a:solidFill>
                <a:latin typeface="Trebuchet MS" panose="020B0603020202020204" pitchFamily="34" charset="0"/>
                <a:cs typeface="Times New Roman" panose="02020603050405020304" pitchFamily="18" charset="0"/>
              </a:rPr>
              <a:t>· </a:t>
            </a:r>
            <a:r>
              <a:rPr lang="en-US" sz="1200" dirty="0">
                <a:solidFill>
                  <a:srgbClr val="002060"/>
                </a:solidFill>
                <a:cs typeface="Times New Roman" panose="02020603050405020304" pitchFamily="18" charset="0"/>
              </a:rPr>
              <a:t>MLS# 17012065 </a:t>
            </a:r>
            <a:r>
              <a:rPr lang="en-US" sz="1200" dirty="0">
                <a:solidFill>
                  <a:srgbClr val="002060"/>
                </a:solidFill>
                <a:latin typeface="Trebuchet MS" panose="020B0603020202020204" pitchFamily="34" charset="0"/>
                <a:cs typeface="Times New Roman" panose="02020603050405020304" pitchFamily="18" charset="0"/>
              </a:rPr>
              <a:t>· </a:t>
            </a:r>
            <a:r>
              <a:rPr lang="en-US" sz="1200" dirty="0">
                <a:solidFill>
                  <a:srgbClr val="002060"/>
                </a:solidFill>
                <a:cs typeface="Times New Roman" panose="02020603050405020304" pitchFamily="18" charset="0"/>
              </a:rPr>
              <a:t>$275,000</a:t>
            </a:r>
            <a:br>
              <a:rPr lang="en-US" sz="1200" dirty="0">
                <a:solidFill>
                  <a:srgbClr val="002060"/>
                </a:solidFill>
                <a:cs typeface="Times New Roman" panose="02020603050405020304" pitchFamily="18" charset="0"/>
              </a:rPr>
            </a:br>
            <a:r>
              <a:rPr lang="en-US" sz="1200" dirty="0">
                <a:solidFill>
                  <a:srgbClr val="002060"/>
                </a:solidFill>
                <a:cs typeface="Times New Roman" panose="02020603050405020304" pitchFamily="18" charset="0"/>
              </a:rPr>
              <a:t>3 Bedrooms | 2 Full Baths | 1,550 </a:t>
            </a:r>
            <a:r>
              <a:rPr lang="en-US" sz="1200" dirty="0" err="1">
                <a:solidFill>
                  <a:srgbClr val="002060"/>
                </a:solidFill>
                <a:cs typeface="Times New Roman" panose="02020603050405020304" pitchFamily="18" charset="0"/>
              </a:rPr>
              <a:t>Sq</a:t>
            </a:r>
            <a:r>
              <a:rPr lang="en-US" sz="1200" dirty="0">
                <a:solidFill>
                  <a:srgbClr val="002060"/>
                </a:solidFill>
                <a:cs typeface="Times New Roman" panose="02020603050405020304" pitchFamily="18" charset="0"/>
              </a:rPr>
              <a:t> Ft</a:t>
            </a:r>
          </a:p>
          <a:p>
            <a:pPr algn="ctr"/>
            <a:endParaRPr lang="en-US" sz="1100" i="1" dirty="0">
              <a:solidFill>
                <a:srgbClr val="FF0000"/>
              </a:solidFill>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endParaRPr>
          </a:p>
        </p:txBody>
      </p:sp>
      <p:pic>
        <p:nvPicPr>
          <p:cNvPr id="1027"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752663" y="5110063"/>
            <a:ext cx="1371600" cy="91440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308606" y="5110063"/>
            <a:ext cx="1371600" cy="91440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84840" y="5110063"/>
            <a:ext cx="1371600" cy="91440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196722" y="5110063"/>
            <a:ext cx="1371600" cy="91440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640781" y="5110062"/>
            <a:ext cx="1371600" cy="914401"/>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640781" y="8145085"/>
            <a:ext cx="1371600" cy="915672"/>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308606" y="8145085"/>
            <a:ext cx="1371600" cy="915672"/>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84840" y="8145085"/>
            <a:ext cx="1371600" cy="915672"/>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3"/>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196722" y="8145085"/>
            <a:ext cx="1371600" cy="915672"/>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5"/>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4752663" y="8145085"/>
            <a:ext cx="1371600" cy="915672"/>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608692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TotalTime>
  <Words>192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Imprint MT Shadow</vt:lpstr>
      <vt:lpstr>Times New Roman</vt:lpstr>
      <vt:lpstr>Trebuchet MS</vt:lpstr>
      <vt:lpstr>Office Theme</vt:lpstr>
      <vt:lpstr>17 Timmerman  Byrnes Downs Charleston, SC 29407  MLS# 16022572 · $2,500/mo  3 Bedrooms | 2 Full Baths | 1,233 Sq Dt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$7,500 Buyer’s Agent Bonus with an accepted contract by June 30, 2014.</dc:title>
  <dc:creator>CVH360</dc:creator>
  <cp:lastModifiedBy>A. Thomas Price</cp:lastModifiedBy>
  <cp:revision>33</cp:revision>
  <dcterms:created xsi:type="dcterms:W3CDTF">2006-08-16T00:00:00Z</dcterms:created>
  <dcterms:modified xsi:type="dcterms:W3CDTF">2017-10-02T12:06:06Z</dcterms:modified>
</cp:coreProperties>
</file>