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8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9209878"/>
            <a:ext cx="2362200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52400"/>
            <a:ext cx="3810000" cy="2743200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105 Anstead Drive</a:t>
            </a:r>
            <a:br>
              <a:rPr lang="en-US" sz="20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br>
              <a:rPr lang="en-US" sz="20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fi-FI" sz="24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Briarwood</a:t>
            </a:r>
            <a:br>
              <a:rPr lang="fi-FI" sz="24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fi-FI" sz="24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Summerville, SC 29485</a:t>
            </a:r>
            <a:br>
              <a:rPr lang="fi-FI" sz="24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fi-FI" sz="24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MLS# 18026366</a:t>
            </a:r>
            <a:br>
              <a:rPr lang="fi-FI" sz="24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fi-FI" sz="24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$249,900</a:t>
            </a:r>
            <a:br>
              <a:rPr lang="fi-FI" sz="24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br>
              <a:rPr lang="fi-FI" sz="20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fi-FI" sz="18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3 Bed · 2 Bath · 1,897sf</a:t>
            </a:r>
            <a:endParaRPr lang="en-US" sz="1400" dirty="0">
              <a:solidFill>
                <a:srgbClr val="0098CC"/>
              </a:solidFill>
              <a:latin typeface="Futura Bk BT" panose="020B0502020204020303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66902" y="4495800"/>
            <a:ext cx="5905498" cy="4422950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Futura Bk BT" panose="020B0502020204020303" pitchFamily="34" charset="0"/>
              </a:rPr>
              <a:t>3.5% AGENT COMPENSATION BEING OFFERED</a:t>
            </a:r>
          </a:p>
          <a:p>
            <a:r>
              <a:rPr lang="en-US" sz="1600" dirty="0">
                <a:solidFill>
                  <a:srgbClr val="FF0000"/>
                </a:solidFill>
                <a:latin typeface="Futura Bk BT" panose="020B0502020204020303" pitchFamily="34" charset="0"/>
              </a:rPr>
              <a:t>IF A CONTRACT IS RATIFIED PRIOR TO OCTOBER 22, 2018</a:t>
            </a:r>
          </a:p>
          <a:p>
            <a:endParaRPr lang="en-US" sz="1600" dirty="0">
              <a:solidFill>
                <a:srgbClr val="0098CC"/>
              </a:solidFill>
              <a:latin typeface="Futura Bk BT" panose="020B0502020204020303" pitchFamily="34" charset="0"/>
              <a:cs typeface="Microsoft Sans Serif" panose="020B0604020202020204" pitchFamily="34" charset="0"/>
            </a:endParaRPr>
          </a:p>
          <a:p>
            <a:r>
              <a:rPr lang="en-US" sz="1600" b="1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BEAUTIFUL NEWLY RENOVATED HOME IN DESIRABLE BRIARWOOD SUBDIVISION IN THE AWARD WINNING DORCHESTER 2 SCHOOL DISTRICT!!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New Kitchen Cabinets w/ Granite Tops and Stainless Appliances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New Wood Floors, New Carpet, and New Tile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Beautiful Updated and Tiled Bathrooms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New Packaged HEIL HVAC Unit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New Low E Vinyl Replacement Windows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New Garage Doors with New Remote Controlled Openers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Newer Architectural Shingles on Roof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Freshly Painted Interior and Exterior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Nice Landscaped Patio and New Fire Pit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87800" y="152400"/>
            <a:ext cx="3649980" cy="2737485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3124200"/>
            <a:ext cx="1732280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70100" y="3124200"/>
            <a:ext cx="1732280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87800" y="3124200"/>
            <a:ext cx="1732280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05500" y="3124200"/>
            <a:ext cx="1732280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6121400"/>
            <a:ext cx="1732281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7620000"/>
            <a:ext cx="1731666" cy="129875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2514600" y="9213671"/>
            <a:ext cx="2743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Bryant Pearson</a:t>
            </a:r>
          </a:p>
          <a:p>
            <a:pPr algn="ctr"/>
            <a:r>
              <a:rPr lang="en-US" sz="12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(843) 860-7667</a:t>
            </a:r>
          </a:p>
          <a:p>
            <a:pPr algn="ctr"/>
            <a:r>
              <a:rPr lang="en-US" sz="12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Bryant@SouthernShoresRE.com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4894580" y="9290615"/>
            <a:ext cx="27432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Southern Shores Real Estate Group</a:t>
            </a:r>
          </a:p>
          <a:p>
            <a:pPr algn="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834 Wappoo Rd</a:t>
            </a:r>
          </a:p>
          <a:p>
            <a:pPr algn="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Charleston, SC 29407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-3048000" y="-828321"/>
            <a:ext cx="3896614" cy="685800"/>
          </a:xfrm>
          <a:prstGeom prst="ribbon">
            <a:avLst>
              <a:gd name="adj1" fmla="val 16667"/>
              <a:gd name="adj2" fmla="val 66701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bg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>
                <a:solidFill>
                  <a:schemeClr val="tx1"/>
                </a:solidFill>
                <a:latin typeface="Gabriola" panose="04040605051002020D02" pitchFamily="82" charset="0"/>
              </a:rPr>
              <a:t>3.5% AGENT COMPENSATION BEING OFFERED IF A CONTRACT IS RATIFIED PRIOR TO OCTOBER 22, 2018.</a:t>
            </a:r>
          </a:p>
        </p:txBody>
      </p:sp>
      <p:pic>
        <p:nvPicPr>
          <p:cNvPr id="17" name="Picture 5">
            <a:extLst>
              <a:ext uri="{FF2B5EF4-FFF2-40B4-BE49-F238E27FC236}">
                <a16:creationId xmlns:a16="http://schemas.microsoft.com/office/drawing/2014/main" id="{8E46A88B-93F2-47AD-93B8-929F72BFEB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4622800"/>
            <a:ext cx="1732280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139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Futura Bk BT</vt:lpstr>
      <vt:lpstr>Gabriola</vt:lpstr>
      <vt:lpstr>Microsoft Sans Serif</vt:lpstr>
      <vt:lpstr>Office Theme</vt:lpstr>
      <vt:lpstr>105 Anstead Drive  Briarwood Summerville, SC 29485 MLS# 18026366 $249,900  3 Bed · 2 Bath · 1,897sf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18</cp:revision>
  <dcterms:created xsi:type="dcterms:W3CDTF">2006-08-16T00:00:00Z</dcterms:created>
  <dcterms:modified xsi:type="dcterms:W3CDTF">2018-10-05T13:31:56Z</dcterms:modified>
</cp:coreProperties>
</file>