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452" y="5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50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4449" y="171450"/>
            <a:ext cx="4706551" cy="59055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 Open House Tuesday 11-1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2034" y="4476750"/>
            <a:ext cx="4755375" cy="3886200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Incredible opportunity to own a meticulously restored light-filled condominium in historic Bee's Row. These homes were taken over during the Civil War by William C. Bee, who owned a blockade-running firm. This unit comprises the entire second floor and underwent a high-end renovation with a modern flair, while keeping true to the historic significance of the building. 11+ ft. ceilings, original wood floors and trim, and oversized windows blend seamlessly with the interior design of this unique property. Offered fully furnished minus art and accessories, this unit is truly a turn-key, lock and leave opportunity. Located in historic </a:t>
            </a:r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Harleston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Village, it is an easy walk to King St, Colonial Lake, and Broad St. This property has been dry during past storms. List of renovations available. Check the documents section for a list of renovations and finishes.</a:t>
            </a:r>
          </a:p>
          <a:p>
            <a:r>
              <a:rPr lang="en-US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 out the virtual tour attached to this listing!</a:t>
            </a:r>
          </a:p>
          <a:p>
            <a:r>
              <a:rPr lang="en-US" sz="1200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https://mls.immoviewer.com/portal/tour/1659435?accessKey=5e02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65514" y="8763000"/>
            <a:ext cx="7498575" cy="1143000"/>
            <a:chOff x="150000" y="8763000"/>
            <a:chExt cx="7498575" cy="11430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9001125"/>
              <a:ext cx="1095375" cy="666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000" y="8763000"/>
              <a:ext cx="84582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228600" y="8826668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Casey Anderson</a:t>
            </a:r>
          </a:p>
          <a:p>
            <a:pPr algn="ct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 843-410-3525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caseysellscharleston@gmail.com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9796790"/>
            <a:ext cx="7772400" cy="26161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Keller Williams Realty Charleston | 496 </a:t>
            </a:r>
            <a:r>
              <a:rPr lang="en-US" sz="1100" dirty="0" err="1">
                <a:solidFill>
                  <a:schemeClr val="bg1">
                    <a:lumMod val="65000"/>
                  </a:schemeClr>
                </a:solidFill>
              </a:rPr>
              <a:t>Bramson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</a:rPr>
              <a:t> Ct, Suite 200 | Mt Pleasant, SC 29464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232" y="171451"/>
            <a:ext cx="2603499" cy="390524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386" y="4562474"/>
            <a:ext cx="136969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93441" y="4562474"/>
            <a:ext cx="136969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25567" y="40767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466" y="5962649"/>
            <a:ext cx="136969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93441" y="5962649"/>
            <a:ext cx="136969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208" y="459105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466" y="7362824"/>
            <a:ext cx="136969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93441" y="7391399"/>
            <a:ext cx="1369695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3294449" y="762000"/>
            <a:ext cx="47065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105 Bull Street B</a:t>
            </a:r>
          </a:p>
          <a:p>
            <a:pPr algn="ctr"/>
            <a:r>
              <a:rPr 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Harleston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Village :: Charleston</a:t>
            </a:r>
          </a:p>
          <a:p>
            <a:pPr algn="ctr"/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20000274 :: $819,900</a:t>
            </a:r>
            <a:endParaRPr lang="en-US" sz="1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4277" y="2058771"/>
            <a:ext cx="3026893" cy="201792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7497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Agent Open House Tuesday 11-1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Bayview Farms Agent Open House Lunch Provided - Monday 11:30-1:30</dc:title>
  <dc:creator>CVH360</dc:creator>
  <cp:lastModifiedBy>A. Thomas Price</cp:lastModifiedBy>
  <cp:revision>10</cp:revision>
  <dcterms:created xsi:type="dcterms:W3CDTF">2006-08-16T00:00:00Z</dcterms:created>
  <dcterms:modified xsi:type="dcterms:W3CDTF">2020-01-05T14:16:28Z</dcterms:modified>
</cp:coreProperties>
</file>