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BD1D"/>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1998" y="-10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12/24/2014</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89" y="0"/>
            <a:ext cx="10095186" cy="897372"/>
          </a:xfrm>
        </p:spPr>
        <p:txBody>
          <a:bodyPr anchor="ctr">
            <a:normAutofit fontScale="90000"/>
          </a:bodyPr>
          <a:lstStyle/>
          <a:p>
            <a:r>
              <a:rPr lang="en-US" sz="3200" dirty="0">
                <a:ln w="6350">
                  <a:solidFill>
                    <a:srgbClr val="B9BD1D"/>
                  </a:solidFill>
                </a:ln>
                <a:solidFill>
                  <a:srgbClr val="FFFF00"/>
                </a:solidFill>
                <a:effectLst/>
              </a:rPr>
              <a:t>FANTASTIC PROPERTY REMODELED 1 YEAR AGO!!</a:t>
            </a:r>
            <a:endParaRPr lang="en-US" sz="3200" i="1" dirty="0">
              <a:ln w="6350">
                <a:solidFill>
                  <a:srgbClr val="B9BD1D"/>
                </a:solidFill>
              </a:ln>
              <a:solidFill>
                <a:srgbClr val="FFFF00"/>
              </a:solidFill>
            </a:endParaRPr>
          </a:p>
        </p:txBody>
      </p:sp>
      <p:sp>
        <p:nvSpPr>
          <p:cNvPr id="3" name="Subtitle 2"/>
          <p:cNvSpPr>
            <a:spLocks noGrp="1"/>
          </p:cNvSpPr>
          <p:nvPr>
            <p:ph type="subTitle" idx="1"/>
          </p:nvPr>
        </p:nvSpPr>
        <p:spPr>
          <a:xfrm>
            <a:off x="-14451" y="3505200"/>
            <a:ext cx="10068910" cy="2590800"/>
          </a:xfrm>
        </p:spPr>
        <p:txBody>
          <a:bodyPr anchor="ctr">
            <a:noAutofit/>
          </a:bodyPr>
          <a:lstStyle/>
          <a:p>
            <a:r>
              <a:rPr lang="en-US" sz="2200" dirty="0" smtClean="0">
                <a:solidFill>
                  <a:srgbClr val="F8F8F8"/>
                </a:solidFill>
                <a:effectLst>
                  <a:outerShdw blurRad="38100" dist="38100" dir="2700000" algn="tl">
                    <a:srgbClr val="000000">
                      <a:alpha val="43137"/>
                    </a:srgbClr>
                  </a:outerShdw>
                </a:effectLst>
              </a:rPr>
              <a:t>Move in ready!! Excellent location close to everything you need with all the amenities you can imagine! Pool, tennis courts, exercise room and more! Downstairs has new laminate wood flooring throughout. Kitchen has new countertops and appliances. Clean neutral paint job upstairs and downstairs, and carpet looks brand new! You don't want to miss out on this property. Would be great for a first time homebuyer, or investment property.</a:t>
            </a:r>
            <a:endParaRPr lang="en-US" sz="2200" dirty="0">
              <a:solidFill>
                <a:srgbClr val="F8F8F8"/>
              </a:solidFill>
              <a:effectLst>
                <a:outerShdw blurRad="38100" dist="38100" dir="2700000" algn="tl">
                  <a:srgbClr val="000000">
                    <a:alpha val="43137"/>
                  </a:srgbClr>
                </a:outerShdw>
              </a:effectLst>
            </a:endParaRPr>
          </a:p>
        </p:txBody>
      </p:sp>
      <p:sp>
        <p:nvSpPr>
          <p:cNvPr id="6" name="Rectangle 5"/>
          <p:cNvSpPr/>
          <p:nvPr/>
        </p:nvSpPr>
        <p:spPr>
          <a:xfrm>
            <a:off x="3648404" y="6541294"/>
            <a:ext cx="2756338" cy="1231106"/>
          </a:xfrm>
          <a:prstGeom prst="rect">
            <a:avLst/>
          </a:prstGeom>
        </p:spPr>
        <p:txBody>
          <a:bodyPr wrap="square">
            <a:spAutoFit/>
          </a:bodyPr>
          <a:lstStyle/>
          <a:p>
            <a:pPr algn="ctr"/>
            <a:r>
              <a:rPr lang="en-US" sz="1800" b="1" dirty="0">
                <a:solidFill>
                  <a:srgbClr val="F8F8F8"/>
                </a:solidFill>
              </a:rPr>
              <a:t>Sean Harrington</a:t>
            </a:r>
          </a:p>
          <a:p>
            <a:pPr algn="ctr"/>
            <a:r>
              <a:rPr lang="en-US" sz="1400" b="1" dirty="0" smtClean="0">
                <a:solidFill>
                  <a:srgbClr val="F8F8F8"/>
                </a:solidFill>
              </a:rPr>
              <a:t>Office: </a:t>
            </a:r>
            <a:r>
              <a:rPr lang="en-US" sz="1400" b="1" dirty="0">
                <a:solidFill>
                  <a:srgbClr val="F8F8F8"/>
                </a:solidFill>
              </a:rPr>
              <a:t>843-821-1111</a:t>
            </a:r>
          </a:p>
          <a:p>
            <a:pPr algn="ctr"/>
            <a:r>
              <a:rPr lang="en-US" sz="1400" b="1" dirty="0" smtClean="0">
                <a:solidFill>
                  <a:srgbClr val="F8F8F8"/>
                </a:solidFill>
              </a:rPr>
              <a:t>Cell: </a:t>
            </a:r>
            <a:r>
              <a:rPr lang="en-US" sz="1400" b="1" dirty="0">
                <a:solidFill>
                  <a:srgbClr val="F8F8F8"/>
                </a:solidFill>
              </a:rPr>
              <a:t>843-226-9652</a:t>
            </a:r>
            <a:endParaRPr lang="en-US" sz="1400" b="1" dirty="0" smtClean="0">
              <a:solidFill>
                <a:srgbClr val="F8F8F8"/>
              </a:solidFill>
            </a:endParaRPr>
          </a:p>
          <a:p>
            <a:pPr algn="ctr"/>
            <a:r>
              <a:rPr lang="en-US" sz="1400" b="1" dirty="0">
                <a:solidFill>
                  <a:srgbClr val="F8F8F8"/>
                </a:solidFill>
              </a:rPr>
              <a:t>sean@milerproperties.com</a:t>
            </a:r>
            <a:br>
              <a:rPr lang="en-US" sz="1400" b="1" dirty="0">
                <a:solidFill>
                  <a:srgbClr val="F8F8F8"/>
                </a:solidFill>
              </a:rPr>
            </a:br>
            <a:r>
              <a:rPr lang="en-US" sz="1400" b="1" dirty="0">
                <a:solidFill>
                  <a:srgbClr val="F8F8F8"/>
                </a:solidFill>
              </a:rPr>
              <a:t>www.milerproperties.com</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600" y="6547247"/>
            <a:ext cx="1625600" cy="1219200"/>
          </a:xfrm>
          <a:prstGeom prst="rect">
            <a:avLst/>
          </a:prstGeom>
          <a:ln>
            <a:solidFill>
              <a:srgbClr val="F8F8F8"/>
            </a:solidFill>
          </a:ln>
        </p:spPr>
      </p:pic>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25802" y="6547247"/>
            <a:ext cx="1625600" cy="1219200"/>
          </a:xfrm>
          <a:prstGeom prst="rect">
            <a:avLst/>
          </a:prstGeom>
          <a:ln>
            <a:solidFill>
              <a:srgbClr val="F8F8F8"/>
            </a:solidFill>
          </a:ln>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01744" y="6547247"/>
            <a:ext cx="1625600" cy="1219200"/>
          </a:xfrm>
          <a:prstGeom prst="rect">
            <a:avLst/>
          </a:prstGeom>
          <a:ln>
            <a:solidFill>
              <a:srgbClr val="F8F8F8"/>
            </a:solidFill>
          </a:ln>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325945" y="6547247"/>
            <a:ext cx="1625600" cy="1219200"/>
          </a:xfrm>
          <a:prstGeom prst="rect">
            <a:avLst/>
          </a:prstGeom>
          <a:ln>
            <a:solidFill>
              <a:srgbClr val="F8F8F8"/>
            </a:solidFill>
          </a:ln>
        </p:spPr>
      </p:pic>
      <p:sp>
        <p:nvSpPr>
          <p:cNvPr id="4" name="Rectangle 3"/>
          <p:cNvSpPr/>
          <p:nvPr/>
        </p:nvSpPr>
        <p:spPr>
          <a:xfrm>
            <a:off x="3049622" y="1111050"/>
            <a:ext cx="3959157" cy="2215991"/>
          </a:xfrm>
          <a:prstGeom prst="rect">
            <a:avLst/>
          </a:prstGeom>
        </p:spPr>
        <p:txBody>
          <a:bodyPr wrap="square" anchor="ctr">
            <a:spAutoFit/>
          </a:bodyPr>
          <a:lstStyle/>
          <a:p>
            <a:pPr algn="ctr"/>
            <a:r>
              <a:rPr lang="en-US" sz="3200" dirty="0" smtClean="0">
                <a:solidFill>
                  <a:srgbClr val="F8F8F8"/>
                </a:solidFill>
                <a:effectLst>
                  <a:outerShdw blurRad="38100" dist="38100" dir="2700000" algn="tl">
                    <a:srgbClr val="000000">
                      <a:alpha val="43137"/>
                    </a:srgbClr>
                  </a:outerShdw>
                </a:effectLst>
              </a:rPr>
              <a:t>105-E </a:t>
            </a:r>
            <a:r>
              <a:rPr lang="en-US" sz="3200" dirty="0">
                <a:solidFill>
                  <a:srgbClr val="F8F8F8"/>
                </a:solidFill>
                <a:effectLst>
                  <a:outerShdw blurRad="38100" dist="38100" dir="2700000" algn="tl">
                    <a:srgbClr val="000000">
                      <a:alpha val="43137"/>
                    </a:srgbClr>
                  </a:outerShdw>
                </a:effectLst>
              </a:rPr>
              <a:t>Hickory </a:t>
            </a:r>
            <a:r>
              <a:rPr lang="en-US" sz="3200" dirty="0" smtClean="0">
                <a:solidFill>
                  <a:srgbClr val="F8F8F8"/>
                </a:solidFill>
                <a:effectLst>
                  <a:outerShdw blurRad="38100" dist="38100" dir="2700000" algn="tl">
                    <a:srgbClr val="000000">
                      <a:alpha val="43137"/>
                    </a:srgbClr>
                  </a:outerShdw>
                </a:effectLst>
              </a:rPr>
              <a:t>Lane</a:t>
            </a:r>
          </a:p>
          <a:p>
            <a:pPr algn="ctr"/>
            <a:endParaRPr lang="en-US" sz="1800" dirty="0" smtClean="0">
              <a:solidFill>
                <a:srgbClr val="F8F8F8"/>
              </a:solidFill>
              <a:effectLst>
                <a:outerShdw blurRad="38100" dist="38100" dir="2700000" algn="tl">
                  <a:srgbClr val="000000">
                    <a:alpha val="43137"/>
                  </a:srgbClr>
                </a:outerShdw>
              </a:effectLst>
            </a:endParaRPr>
          </a:p>
          <a:p>
            <a:pPr algn="ctr"/>
            <a:r>
              <a:rPr lang="en-US" sz="2400" dirty="0">
                <a:solidFill>
                  <a:srgbClr val="F8F8F8"/>
                </a:solidFill>
                <a:effectLst>
                  <a:outerShdw blurRad="38100" dist="38100" dir="2700000" algn="tl">
                    <a:srgbClr val="000000">
                      <a:alpha val="43137"/>
                    </a:srgbClr>
                  </a:outerShdw>
                </a:effectLst>
              </a:rPr>
              <a:t>Honey Ridge Villas</a:t>
            </a:r>
          </a:p>
          <a:p>
            <a:pPr algn="ctr"/>
            <a:r>
              <a:rPr lang="en-US" sz="2400" dirty="0">
                <a:solidFill>
                  <a:srgbClr val="F8F8F8"/>
                </a:solidFill>
                <a:effectLst>
                  <a:outerShdw blurRad="38100" dist="38100" dir="2700000" algn="tl">
                    <a:srgbClr val="000000">
                      <a:alpha val="43137"/>
                    </a:srgbClr>
                  </a:outerShdw>
                </a:effectLst>
              </a:rPr>
              <a:t>Ladson, SC </a:t>
            </a:r>
            <a:r>
              <a:rPr lang="en-US" sz="2400" dirty="0" smtClean="0">
                <a:solidFill>
                  <a:srgbClr val="F8F8F8"/>
                </a:solidFill>
                <a:effectLst>
                  <a:outerShdw blurRad="38100" dist="38100" dir="2700000" algn="tl">
                    <a:srgbClr val="000000">
                      <a:alpha val="43137"/>
                    </a:srgbClr>
                  </a:outerShdw>
                </a:effectLst>
              </a:rPr>
              <a:t>29456</a:t>
            </a:r>
          </a:p>
          <a:p>
            <a:pPr algn="ctr"/>
            <a:endParaRPr lang="en-US" sz="1600" dirty="0" smtClean="0">
              <a:solidFill>
                <a:srgbClr val="F8F8F8"/>
              </a:solidFill>
              <a:effectLst>
                <a:outerShdw blurRad="38100" dist="38100" dir="2700000" algn="tl">
                  <a:srgbClr val="000000">
                    <a:alpha val="43137"/>
                  </a:srgbClr>
                </a:outerShdw>
              </a:effectLst>
            </a:endParaRPr>
          </a:p>
          <a:p>
            <a:pPr algn="ctr"/>
            <a:r>
              <a:rPr lang="en-US" sz="2400" dirty="0" smtClean="0">
                <a:solidFill>
                  <a:srgbClr val="F8F8F8"/>
                </a:solidFill>
                <a:effectLst>
                  <a:outerShdw blurRad="38100" dist="38100" dir="2700000" algn="tl">
                    <a:srgbClr val="000000">
                      <a:alpha val="43137"/>
                    </a:srgbClr>
                  </a:outerShdw>
                </a:effectLst>
              </a:rPr>
              <a:t>MLS</a:t>
            </a:r>
            <a:r>
              <a:rPr lang="en-US" sz="2400" dirty="0">
                <a:solidFill>
                  <a:srgbClr val="F8F8F8"/>
                </a:solidFill>
                <a:effectLst>
                  <a:outerShdw blurRad="38100" dist="38100" dir="2700000" algn="tl">
                    <a:srgbClr val="000000">
                      <a:alpha val="43137"/>
                    </a:srgbClr>
                  </a:outerShdw>
                </a:effectLst>
              </a:rPr>
              <a:t># </a:t>
            </a:r>
            <a:r>
              <a:rPr lang="en-US" sz="2400" dirty="0" smtClean="0">
                <a:solidFill>
                  <a:srgbClr val="F8F8F8"/>
                </a:solidFill>
                <a:effectLst>
                  <a:outerShdw blurRad="38100" dist="38100" dir="2700000" algn="tl">
                    <a:srgbClr val="000000">
                      <a:alpha val="43137"/>
                    </a:srgbClr>
                  </a:outerShdw>
                </a:effectLst>
              </a:rPr>
              <a:t>14031701 | $</a:t>
            </a:r>
            <a:r>
              <a:rPr lang="en-US" sz="2400" dirty="0">
                <a:solidFill>
                  <a:srgbClr val="F8F8F8"/>
                </a:solidFill>
                <a:effectLst>
                  <a:outerShdw blurRad="38100" dist="38100" dir="2700000" algn="tl">
                    <a:srgbClr val="000000">
                      <a:alpha val="43137"/>
                    </a:srgbClr>
                  </a:outerShdw>
                </a:effectLst>
              </a:rPr>
              <a:t>54,000</a:t>
            </a:r>
            <a:endParaRPr lang="en-US" sz="2400" dirty="0" smtClean="0">
              <a:solidFill>
                <a:srgbClr val="F8F8F8"/>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854" y="1085291"/>
            <a:ext cx="3023346" cy="2267509"/>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34200" y="1085291"/>
            <a:ext cx="3023345" cy="226750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59</TotalTime>
  <Words>113</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FANTASTIC PROPERTY REMODELED 1 YEAR AGO!!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atp1313@gmail.com</cp:lastModifiedBy>
  <cp:revision>12</cp:revision>
  <dcterms:created xsi:type="dcterms:W3CDTF">2006-08-16T00:00:00Z</dcterms:created>
  <dcterms:modified xsi:type="dcterms:W3CDTF">2014-12-24T14:43:45Z</dcterms:modified>
</cp:coreProperties>
</file>