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09712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74275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58147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41815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62051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9/12/2017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85020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9/12/2017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66604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16945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368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1652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1092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81211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7248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9466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1D8BD707-D9CF-40AE-B4C6-C98DA3205C09}" type="datetimeFigureOut">
              <a:rPr lang="en-US" smtClean="0"/>
              <a:pPr/>
              <a:t>9/12/2017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59276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2946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40991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1D8BD707-D9CF-40AE-B4C6-C98DA3205C09}" type="datetimeFigureOut">
              <a:rPr lang="en-US" smtClean="0"/>
              <a:pPr/>
              <a:t>9/12/2017</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67738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000998" cy="1470025"/>
          </a:xfrm>
          <a:noFill/>
        </p:spPr>
        <p:txBody>
          <a:bodyPr anchor="t">
            <a:normAutofit/>
          </a:bodyPr>
          <a:lstStyle/>
          <a:p>
            <a:r>
              <a:rPr lang="en-US" sz="2800" b="1" i="1" dirty="0">
                <a:solidFill>
                  <a:schemeClr val="accent1"/>
                </a:solidFill>
                <a:effectLst>
                  <a:outerShdw blurRad="38100" dist="38100" dir="2700000" algn="tl">
                    <a:srgbClr val="000000">
                      <a:alpha val="43137"/>
                    </a:srgbClr>
                  </a:outerShdw>
                </a:effectLst>
                <a:latin typeface="Century Gothic" panose="020B0502020202020204" pitchFamily="34" charset="0"/>
              </a:rPr>
              <a:t>Seller is motivated! Price Reduced $10,000!</a:t>
            </a:r>
            <a:endParaRPr lang="en-US" sz="2800" i="1" dirty="0">
              <a:solidFill>
                <a:schemeClr val="accent1"/>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533400" y="3493458"/>
            <a:ext cx="7467598" cy="2187702"/>
          </a:xfrm>
        </p:spPr>
        <p:txBody>
          <a:bodyPr anchor="ctr">
            <a:noAutofit/>
          </a:bodyPr>
          <a:lstStyle/>
          <a:p>
            <a:pPr algn="ctr"/>
            <a:r>
              <a:rPr lang="en-US" sz="1300" dirty="0">
                <a:solidFill>
                  <a:schemeClr val="bg1"/>
                </a:solidFill>
                <a:latin typeface="Century Gothic" panose="020B0502020202020204" pitchFamily="34" charset="0"/>
              </a:rPr>
              <a:t>Move-in ready home! Including refinished hardwood floor, new carpeting, new HVAC condenser for hot weather cooling, replaced dishwasher (2016) and clothes dryer (2015), and a new door on the garage... so Agents, please look at this home again!! This is a 3 bedroom 2 bath brick home, with a separate dining room, office and roomy kitchen with lots of storage</a:t>
            </a:r>
            <a:r>
              <a:rPr lang="en-US" sz="1300">
                <a:solidFill>
                  <a:schemeClr val="bg1"/>
                </a:solidFill>
                <a:latin typeface="Century Gothic" panose="020B0502020202020204" pitchFamily="34" charset="0"/>
              </a:rPr>
              <a:t>. </a:t>
            </a:r>
          </a:p>
          <a:p>
            <a:pPr algn="ctr"/>
            <a:r>
              <a:rPr lang="en-US" sz="1300">
                <a:solidFill>
                  <a:schemeClr val="bg1"/>
                </a:solidFill>
                <a:latin typeface="Century Gothic" panose="020B0502020202020204" pitchFamily="34" charset="0"/>
              </a:rPr>
              <a:t>Overall </a:t>
            </a:r>
            <a:r>
              <a:rPr lang="en-US" sz="1300" dirty="0">
                <a:solidFill>
                  <a:schemeClr val="bg1"/>
                </a:solidFill>
                <a:latin typeface="Century Gothic" panose="020B0502020202020204" pitchFamily="34" charset="0"/>
              </a:rPr>
              <a:t>the home has plenty of living space in a mature neighborhood with no HOA, and is walking distance to the newly renovated High School. Spacious family room addition AND bonus additional square footage in the form of an unfinished room adjoining the family room, great place for storage or a new large master suite.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232" y="527053"/>
            <a:ext cx="3955209" cy="2966405"/>
          </a:xfrm>
          <a:prstGeom prst="rect">
            <a:avLst/>
          </a:prstGeom>
          <a:ln>
            <a:noFill/>
          </a:ln>
          <a:effectLst>
            <a:softEdge rad="112500"/>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858784"/>
            <a:ext cx="1142997" cy="857248"/>
          </a:xfrm>
          <a:prstGeom prst="rect">
            <a:avLst/>
          </a:prstGeom>
          <a:ln>
            <a:solidFill>
              <a:schemeClr val="bg1"/>
            </a:solid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5152702"/>
            <a:ext cx="1142996" cy="857247"/>
          </a:xfrm>
          <a:prstGeom prst="rect">
            <a:avLst/>
          </a:prstGeom>
          <a:ln>
            <a:solidFill>
              <a:schemeClr val="bg1"/>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0999" y="3435136"/>
            <a:ext cx="1142997" cy="857248"/>
          </a:xfrm>
          <a:prstGeom prst="rect">
            <a:avLst/>
          </a:prstGeom>
          <a:ln>
            <a:solidFill>
              <a:schemeClr val="bg1"/>
            </a:solidFill>
          </a:ln>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0998" y="2576352"/>
            <a:ext cx="1142999" cy="857248"/>
          </a:xfrm>
          <a:prstGeom prst="rect">
            <a:avLst/>
          </a:prstGeom>
          <a:ln>
            <a:solidFill>
              <a:schemeClr val="bg1"/>
            </a:solidFill>
          </a:ln>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0999" y="1717568"/>
            <a:ext cx="1142997" cy="857248"/>
          </a:xfrm>
          <a:prstGeom prst="rect">
            <a:avLst/>
          </a:prstGeom>
          <a:ln>
            <a:solidFill>
              <a:schemeClr val="bg1"/>
            </a:solidFill>
          </a:ln>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1001" y="0"/>
            <a:ext cx="1142997" cy="857247"/>
          </a:xfrm>
          <a:prstGeom prst="rect">
            <a:avLst/>
          </a:prstGeom>
          <a:ln>
            <a:solidFill>
              <a:schemeClr val="bg1"/>
            </a:solidFill>
          </a:ln>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01001" y="4293920"/>
            <a:ext cx="1142997" cy="857248"/>
          </a:xfrm>
          <a:prstGeom prst="rect">
            <a:avLst/>
          </a:prstGeom>
          <a:ln>
            <a:solidFill>
              <a:schemeClr val="bg1"/>
            </a:solidFill>
          </a:ln>
        </p:spPr>
      </p:pic>
      <p:sp>
        <p:nvSpPr>
          <p:cNvPr id="17" name="TextBox 16"/>
          <p:cNvSpPr txBox="1"/>
          <p:nvPr/>
        </p:nvSpPr>
        <p:spPr>
          <a:xfrm>
            <a:off x="4481440" y="527053"/>
            <a:ext cx="3519559" cy="1384995"/>
          </a:xfrm>
          <a:prstGeom prst="rect">
            <a:avLst/>
          </a:prstGeom>
          <a:noFill/>
        </p:spPr>
        <p:txBody>
          <a:bodyPr wrap="square" rtlCol="0">
            <a:spAutoFit/>
          </a:bodyPr>
          <a:lstStyle/>
          <a:p>
            <a:r>
              <a:rPr lang="en-US" sz="2400" dirty="0">
                <a:solidFill>
                  <a:schemeClr val="bg1"/>
                </a:solidFill>
                <a:latin typeface="Century Gothic" panose="020B0502020202020204" pitchFamily="34" charset="0"/>
              </a:rPr>
              <a:t>105 </a:t>
            </a:r>
            <a:r>
              <a:rPr lang="en-US" sz="2400" dirty="0" err="1">
                <a:solidFill>
                  <a:schemeClr val="bg1"/>
                </a:solidFill>
                <a:latin typeface="Century Gothic" panose="020B0502020202020204" pitchFamily="34" charset="0"/>
              </a:rPr>
              <a:t>Elmora</a:t>
            </a:r>
            <a:r>
              <a:rPr lang="en-US" sz="2400" dirty="0">
                <a:solidFill>
                  <a:schemeClr val="bg1"/>
                </a:solidFill>
                <a:latin typeface="Century Gothic" panose="020B0502020202020204" pitchFamily="34" charset="0"/>
              </a:rPr>
              <a:t> Avenue</a:t>
            </a:r>
          </a:p>
          <a:p>
            <a:endParaRPr lang="en-US" sz="2000" dirty="0">
              <a:solidFill>
                <a:schemeClr val="bg1"/>
              </a:solidFill>
              <a:latin typeface="Century Gothic" panose="020B0502020202020204" pitchFamily="34" charset="0"/>
            </a:endParaRPr>
          </a:p>
          <a:p>
            <a:r>
              <a:rPr lang="en-US" sz="2000" dirty="0">
                <a:solidFill>
                  <a:schemeClr val="bg1"/>
                </a:solidFill>
                <a:latin typeface="Century Gothic" panose="020B0502020202020204" pitchFamily="34" charset="0"/>
              </a:rPr>
              <a:t>Sedgefield Section I</a:t>
            </a:r>
          </a:p>
          <a:p>
            <a:r>
              <a:rPr lang="en-US" sz="2000" dirty="0">
                <a:solidFill>
                  <a:schemeClr val="bg1"/>
                </a:solidFill>
                <a:latin typeface="Century Gothic" panose="020B0502020202020204" pitchFamily="34" charset="0"/>
              </a:rPr>
              <a:t>Goose Creek, SC 29445</a:t>
            </a:r>
          </a:p>
        </p:txBody>
      </p:sp>
      <p:sp>
        <p:nvSpPr>
          <p:cNvPr id="18" name="Rectangle 17"/>
          <p:cNvSpPr/>
          <p:nvPr/>
        </p:nvSpPr>
        <p:spPr>
          <a:xfrm>
            <a:off x="4481441" y="2570128"/>
            <a:ext cx="3519558" cy="923330"/>
          </a:xfrm>
          <a:prstGeom prst="rect">
            <a:avLst/>
          </a:prstGeom>
        </p:spPr>
        <p:txBody>
          <a:bodyPr wrap="square">
            <a:spAutoFit/>
          </a:bodyPr>
          <a:lstStyle/>
          <a:p>
            <a:r>
              <a:rPr lang="en-US" dirty="0">
                <a:solidFill>
                  <a:schemeClr val="bg1"/>
                </a:solidFill>
                <a:latin typeface="Century Gothic" panose="020B0502020202020204" pitchFamily="34" charset="0"/>
              </a:rPr>
              <a:t>MLS# 17016139</a:t>
            </a:r>
          </a:p>
          <a:p>
            <a:r>
              <a:rPr lang="en-US" dirty="0">
                <a:solidFill>
                  <a:schemeClr val="bg1"/>
                </a:solidFill>
                <a:latin typeface="Century Gothic" panose="020B0502020202020204" pitchFamily="34" charset="0"/>
              </a:rPr>
              <a:t>$138,000</a:t>
            </a:r>
          </a:p>
          <a:p>
            <a:r>
              <a:rPr lang="en-US" dirty="0">
                <a:solidFill>
                  <a:schemeClr val="bg1"/>
                </a:solidFill>
                <a:latin typeface="Century Gothic" panose="020B0502020202020204" pitchFamily="34" charset="0"/>
              </a:rPr>
              <a:t>3 Bed / 2 Bath</a:t>
            </a:r>
            <a:endParaRPr lang="en-US" dirty="0">
              <a:solidFill>
                <a:schemeClr val="bg1"/>
              </a:solidFill>
            </a:endParaRPr>
          </a:p>
        </p:txBody>
      </p:sp>
      <p:sp>
        <p:nvSpPr>
          <p:cNvPr id="5" name="Rectangle 4"/>
          <p:cNvSpPr/>
          <p:nvPr/>
        </p:nvSpPr>
        <p:spPr>
          <a:xfrm rot="19745792">
            <a:off x="-2083359" y="2098904"/>
            <a:ext cx="1590500" cy="338554"/>
          </a:xfrm>
          <a:prstGeom prst="rect">
            <a:avLst/>
          </a:prstGeom>
          <a:noFill/>
        </p:spPr>
        <p:txBody>
          <a:bodyPr wrap="none" lIns="91440" tIns="45720" rIns="91440" bIns="45720">
            <a:spAutoFit/>
          </a:bodyPr>
          <a:lstStyle/>
          <a:p>
            <a:pPr algn="ctr"/>
            <a:r>
              <a:rPr lang="en-US" sz="800" b="1" cap="none" spc="0" dirty="0">
                <a:ln w="0">
                  <a:solidFill>
                    <a:srgbClr val="C00000"/>
                  </a:solidFill>
                </a:ln>
                <a:solidFill>
                  <a:srgbClr val="FF0000"/>
                </a:solidFill>
                <a:effectLst>
                  <a:outerShdw blurRad="50800" dist="38100" dir="5400000" algn="t" rotWithShape="0">
                    <a:prstClr val="black">
                      <a:alpha val="84000"/>
                    </a:prstClr>
                  </a:outerShdw>
                </a:effectLst>
                <a:latin typeface="Stencil" panose="040409050D0802020404" pitchFamily="82" charset="0"/>
              </a:rPr>
              <a:t>Open House Canceled!</a:t>
            </a:r>
          </a:p>
          <a:p>
            <a:pPr algn="ctr"/>
            <a:r>
              <a:rPr lang="en-US" sz="800" b="1" dirty="0">
                <a:ln w="0">
                  <a:solidFill>
                    <a:srgbClr val="C00000"/>
                  </a:solidFill>
                </a:ln>
                <a:solidFill>
                  <a:srgbClr val="FF0000"/>
                </a:solidFill>
                <a:effectLst>
                  <a:outerShdw blurRad="50800" dist="38100" dir="5400000" algn="t" rotWithShape="0">
                    <a:prstClr val="black">
                      <a:alpha val="84000"/>
                    </a:prstClr>
                  </a:outerShdw>
                </a:effectLst>
                <a:latin typeface="Stencil" panose="040409050D0802020404" pitchFamily="82" charset="0"/>
              </a:rPr>
              <a:t>Under Contract In 3 Days!</a:t>
            </a:r>
            <a:endParaRPr lang="en-US" sz="800" b="1" cap="none" spc="0" dirty="0">
              <a:ln w="0">
                <a:solidFill>
                  <a:srgbClr val="C00000"/>
                </a:solidFill>
              </a:ln>
              <a:solidFill>
                <a:srgbClr val="FF0000"/>
              </a:solidFill>
              <a:effectLst>
                <a:outerShdw blurRad="50800" dist="38100" dir="5400000" algn="t" rotWithShape="0">
                  <a:prstClr val="black">
                    <a:alpha val="84000"/>
                  </a:prstClr>
                </a:outerShdw>
              </a:effectLst>
              <a:latin typeface="Stencil" panose="040409050D0802020404" pitchFamily="82" charset="0"/>
            </a:endParaRPr>
          </a:p>
        </p:txBody>
      </p:sp>
      <p:sp>
        <p:nvSpPr>
          <p:cNvPr id="22" name="Rectangle 21"/>
          <p:cNvSpPr/>
          <p:nvPr/>
        </p:nvSpPr>
        <p:spPr>
          <a:xfrm>
            <a:off x="0" y="6571485"/>
            <a:ext cx="9143998" cy="2103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6553531"/>
            <a:ext cx="8000996" cy="246221"/>
          </a:xfrm>
          <a:prstGeom prst="rect">
            <a:avLst/>
          </a:prstGeom>
        </p:spPr>
        <p:txBody>
          <a:bodyPr wrap="square" anchor="ctr">
            <a:spAutoFit/>
          </a:bodyPr>
          <a:lstStyle/>
          <a:p>
            <a:pPr algn="r"/>
            <a:r>
              <a:rPr lang="en-US" sz="1000" i="1" dirty="0">
                <a:solidFill>
                  <a:schemeClr val="bg1"/>
                </a:solidFill>
                <a:latin typeface="Century Gothic" panose="020B0502020202020204" pitchFamily="34" charset="0"/>
              </a:rPr>
              <a:t>Charleston Homes </a:t>
            </a:r>
            <a:r>
              <a:rPr lang="en-US" sz="1000" i="1" dirty="0">
                <a:solidFill>
                  <a:schemeClr val="bg1"/>
                </a:solidFill>
                <a:latin typeface="Trebuchet MS" panose="020B0603020202020204" pitchFamily="34" charset="0"/>
              </a:rPr>
              <a:t>· </a:t>
            </a:r>
            <a:r>
              <a:rPr lang="en-US" sz="1000" i="1" dirty="0">
                <a:solidFill>
                  <a:schemeClr val="bg1"/>
                </a:solidFill>
                <a:latin typeface="Century Gothic" panose="020B0502020202020204" pitchFamily="34" charset="0"/>
              </a:rPr>
              <a:t>597 Old Mt. Holly Road </a:t>
            </a:r>
            <a:r>
              <a:rPr lang="en-US" sz="1000" i="1" dirty="0">
                <a:solidFill>
                  <a:schemeClr val="bg1"/>
                </a:solidFill>
                <a:latin typeface="Trebuchet MS" panose="020B0603020202020204" pitchFamily="34" charset="0"/>
              </a:rPr>
              <a:t>· </a:t>
            </a:r>
            <a:r>
              <a:rPr lang="en-US" sz="1000" i="1" dirty="0">
                <a:solidFill>
                  <a:schemeClr val="bg1"/>
                </a:solidFill>
                <a:latin typeface="Century Gothic" panose="020B0502020202020204" pitchFamily="34" charset="0"/>
              </a:rPr>
              <a:t>Suite 301 </a:t>
            </a:r>
            <a:r>
              <a:rPr lang="en-US" sz="1000" i="1" dirty="0">
                <a:solidFill>
                  <a:schemeClr val="bg1"/>
                </a:solidFill>
                <a:latin typeface="Trebuchet MS" panose="020B0603020202020204" pitchFamily="34" charset="0"/>
              </a:rPr>
              <a:t>· </a:t>
            </a:r>
            <a:r>
              <a:rPr lang="en-US" sz="1000" i="1" dirty="0">
                <a:solidFill>
                  <a:schemeClr val="bg1"/>
                </a:solidFill>
                <a:latin typeface="Century Gothic" panose="020B0502020202020204" pitchFamily="34" charset="0"/>
              </a:rPr>
              <a:t>Goose Creek, SC 29445</a:t>
            </a:r>
            <a:endParaRPr lang="en-US" sz="1000" i="1" dirty="0">
              <a:solidFill>
                <a:schemeClr val="bg1"/>
              </a:solidFill>
            </a:endParaRPr>
          </a:p>
        </p:txBody>
      </p:sp>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708989"/>
            <a:ext cx="849342" cy="643440"/>
          </a:xfrm>
          <a:prstGeom prst="rect">
            <a:avLst/>
          </a:prstGeom>
          <a:ln w="12700">
            <a:noFill/>
          </a:ln>
          <a:effectLst/>
        </p:spPr>
      </p:pic>
      <p:sp>
        <p:nvSpPr>
          <p:cNvPr id="25" name="Rectangle 24"/>
          <p:cNvSpPr/>
          <p:nvPr/>
        </p:nvSpPr>
        <p:spPr>
          <a:xfrm>
            <a:off x="849342" y="5739825"/>
            <a:ext cx="7151654" cy="584775"/>
          </a:xfrm>
          <a:prstGeom prst="rect">
            <a:avLst/>
          </a:prstGeom>
        </p:spPr>
        <p:txBody>
          <a:bodyPr wrap="square">
            <a:spAutoFit/>
          </a:bodyPr>
          <a:lstStyle/>
          <a:p>
            <a:r>
              <a:rPr lang="en-US" sz="1600" b="1" dirty="0">
                <a:solidFill>
                  <a:schemeClr val="bg1">
                    <a:lumMod val="95000"/>
                  </a:schemeClr>
                </a:solidFill>
                <a:latin typeface="Century Gothic" panose="020B0502020202020204" pitchFamily="34" charset="0"/>
              </a:rPr>
              <a:t>Connie White, Broker</a:t>
            </a:r>
          </a:p>
          <a:p>
            <a:r>
              <a:rPr lang="en-US" sz="1600" dirty="0">
                <a:solidFill>
                  <a:schemeClr val="bg1">
                    <a:lumMod val="95000"/>
                  </a:schemeClr>
                </a:solidFill>
                <a:latin typeface="Century Gothic" panose="020B0502020202020204" pitchFamily="34" charset="0"/>
              </a:rPr>
              <a:t>843-532-3356 </a:t>
            </a:r>
            <a:r>
              <a:rPr lang="en-US" sz="1600" dirty="0">
                <a:solidFill>
                  <a:schemeClr val="bg1">
                    <a:lumMod val="95000"/>
                  </a:schemeClr>
                </a:solidFill>
                <a:latin typeface="Trebuchet MS" panose="020B0603020202020204" pitchFamily="34" charset="0"/>
              </a:rPr>
              <a:t>· </a:t>
            </a:r>
            <a:r>
              <a:rPr lang="en-US" sz="1600" dirty="0">
                <a:solidFill>
                  <a:schemeClr val="bg1">
                    <a:lumMod val="95000"/>
                  </a:schemeClr>
                </a:solidFill>
                <a:latin typeface="Century Gothic" panose="020B0502020202020204" pitchFamily="34" charset="0"/>
              </a:rPr>
              <a:t>conniesyouragent@gmail.com</a:t>
            </a:r>
            <a:endParaRPr lang="en-US" sz="1600" dirty="0">
              <a:solidFill>
                <a:schemeClr val="bg1">
                  <a:lumMod val="95000"/>
                </a:schemeClr>
              </a:solidFill>
            </a:endParaRPr>
          </a:p>
        </p:txBody>
      </p:sp>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352429"/>
            <a:ext cx="849342" cy="425377"/>
          </a:xfrm>
          <a:prstGeom prst="rect">
            <a:avLst/>
          </a:prstGeom>
        </p:spPr>
      </p:pic>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00996" y="6000753"/>
            <a:ext cx="1142996" cy="857246"/>
          </a:xfrm>
          <a:prstGeom prst="rect">
            <a:avLst/>
          </a:prstGeom>
          <a:ln>
            <a:solidFill>
              <a:schemeClr val="bg1"/>
            </a:solidFill>
          </a:ln>
        </p:spPr>
      </p:pic>
    </p:spTree>
    <p:extLst>
      <p:ext uri="{BB962C8B-B14F-4D97-AF65-F5344CB8AC3E}">
        <p14:creationId xmlns:p14="http://schemas.microsoft.com/office/powerpoint/2010/main" val="26703454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Hyde Park">
      <a:dk1>
        <a:srgbClr val="724108"/>
      </a:dk1>
      <a:lt1>
        <a:sysClr val="window" lastClr="FFFFFF"/>
      </a:lt1>
      <a:dk2>
        <a:srgbClr val="BD582C"/>
      </a:dk2>
      <a:lt2>
        <a:srgbClr val="CCDDEA"/>
      </a:lt2>
      <a:accent1>
        <a:srgbClr val="724108"/>
      </a:accent1>
      <a:accent2>
        <a:srgbClr val="5E2C16"/>
      </a:accent2>
      <a:accent3>
        <a:srgbClr val="9B8357"/>
      </a:accent3>
      <a:accent4>
        <a:srgbClr val="9B8357"/>
      </a:accent4>
      <a:accent5>
        <a:srgbClr val="C2BC80"/>
      </a:accent5>
      <a:accent6>
        <a:srgbClr val="94A088"/>
      </a:accent6>
      <a:hlink>
        <a:srgbClr val="2998E3"/>
      </a:hlink>
      <a:folHlink>
        <a:srgbClr val="8C8C8C"/>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118</TotalTime>
  <Words>198</Words>
  <Application>Microsoft Office PowerPoint</Application>
  <PresentationFormat>On-screen Show (4:3)</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Stencil</vt:lpstr>
      <vt:lpstr>Trebuchet MS</vt:lpstr>
      <vt:lpstr>Wingdings 3</vt:lpstr>
      <vt:lpstr>Ion Boardroom</vt:lpstr>
      <vt:lpstr>Seller is motivated! Price Reduced $10,000!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$1,500 Agent Bonus!</dc:title>
  <dc:creator>CVH360</dc:creator>
  <cp:lastModifiedBy>A. Thomas Price</cp:lastModifiedBy>
  <cp:revision>41</cp:revision>
  <dcterms:created xsi:type="dcterms:W3CDTF">2006-08-16T00:00:00Z</dcterms:created>
  <dcterms:modified xsi:type="dcterms:W3CDTF">2017-09-12T22:26:08Z</dcterms:modified>
</cp:coreProperties>
</file>