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723399"/>
            <a:ext cx="8000999" cy="2306931"/>
          </a:xfrm>
        </p:spPr>
        <p:txBody>
          <a:bodyPr anchor="ctr">
            <a:noAutofit/>
          </a:bodyPr>
          <a:lstStyle/>
          <a:p>
            <a:r>
              <a:rPr lang="en-US" sz="15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Stunning describes this professionally painted and decorated town home! </a:t>
            </a:r>
          </a:p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New AC, New hot water heater, New carpet, New appliances all installed and designed by a professional interior designer! This home is amazing inside and relaxing on the outside when you enter the screened porch and back yard. Two bedrooms and a loft with a closet upstairs could easily convert to a third bedroom. Formal living, dining and family room provide plenty of space for the family. This home is breath taking! </a:t>
            </a:r>
          </a:p>
          <a:p>
            <a:r>
              <a:rPr lang="en-US" sz="15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Pictures are worth a thousand words!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858784"/>
            <a:ext cx="3955209" cy="29664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680337"/>
          </a:xfrm>
          <a:gradFill>
            <a:gsLst>
              <a:gs pos="0">
                <a:srgbClr val="0070C0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pPr algn="l"/>
            <a:r>
              <a:rPr 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This Home Is Breathtaking!</a:t>
            </a:r>
            <a:br>
              <a:rPr 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</a:b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$1,000 Agent Bonus!</a:t>
            </a:r>
            <a:endParaRPr lang="en-US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9" y="858784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52702"/>
            <a:ext cx="1142996" cy="85724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3435136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2576352"/>
            <a:ext cx="1142999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1717568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1" y="0"/>
            <a:ext cx="1142997" cy="85724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1" y="4293920"/>
            <a:ext cx="1142997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976982" y="1057268"/>
            <a:ext cx="402401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105 Greyson Circle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200" dirty="0">
                <a:latin typeface="Century Gothic" panose="020B0502020202020204" pitchFamily="34" charset="0"/>
              </a:rPr>
              <a:t>Persimmon Hill Townhouses</a:t>
            </a:r>
          </a:p>
          <a:p>
            <a:pPr algn="ctr"/>
            <a:r>
              <a:rPr lang="en-US" sz="2200" dirty="0">
                <a:latin typeface="Century Gothic" panose="020B0502020202020204" pitchFamily="34" charset="0"/>
              </a:rPr>
              <a:t>Goose Creek, SC 29445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976982" y="3039837"/>
            <a:ext cx="4024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17021001 | $159,900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3 Bed / 2½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159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This Home Is Breathtaking! $1,000 Agent Bonus!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41</cp:revision>
  <dcterms:created xsi:type="dcterms:W3CDTF">2006-08-16T00:00:00Z</dcterms:created>
  <dcterms:modified xsi:type="dcterms:W3CDTF">2017-08-13T14:27:11Z</dcterms:modified>
</cp:coreProperties>
</file>