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4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2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08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01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36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13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51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6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5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8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0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3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4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3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1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8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8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000998" cy="1680337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sz="2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This Home Is Breathtaking!</a:t>
            </a:r>
            <a:endParaRPr lang="en-US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232" y="2768355"/>
            <a:ext cx="7474766" cy="2922679"/>
          </a:xfrm>
        </p:spPr>
        <p:txBody>
          <a:bodyPr anchor="ctr">
            <a:no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Stunning describes this professionally painted and decorated town home!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Home done in popular HGTV Show Fixer Upper with Chip and Joanne's paint colors! New Heating &amp; Air Conditioning, New hot water heater, New carpet, New appliances all installed and designed by a professional interior designer!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This home is amazing inside and relaxing on the outside when you enter the screened porch and back yard. Two bedrooms and loft with a closet upstairs could easily convert to a third bedroom. Formal living, dining and family room provide plenty of space for the family.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2" y="524727"/>
            <a:ext cx="3955209" cy="2225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1714499"/>
            <a:ext cx="1142999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4286253"/>
            <a:ext cx="1142999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3429001"/>
            <a:ext cx="1142999" cy="85724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2571750"/>
            <a:ext cx="1142999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857249"/>
            <a:ext cx="1142997" cy="85724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5143504"/>
            <a:ext cx="1142997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481440" y="524727"/>
            <a:ext cx="3519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105 Greyson Circle</a:t>
            </a:r>
          </a:p>
          <a:p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Persimmon Hill Townhouses</a:t>
            </a: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Goose Creek, SC 29445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81440" y="1828800"/>
            <a:ext cx="3519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MLS# 17021001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$159,900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3 Bed / 2½ Bath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745792">
            <a:off x="-2083359" y="2098904"/>
            <a:ext cx="159050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b="1" cap="none" spc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84000"/>
                    </a:prstClr>
                  </a:outerShdw>
                </a:effectLst>
                <a:latin typeface="Stencil" panose="040409050D0802020404" pitchFamily="82" charset="0"/>
              </a:rPr>
              <a:t>Open House Canceled!</a:t>
            </a:r>
          </a:p>
          <a:p>
            <a:pPr algn="ctr"/>
            <a:r>
              <a:rPr lang="en-US" sz="8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84000"/>
                    </a:prstClr>
                  </a:outerShdw>
                </a:effectLst>
                <a:latin typeface="Stencil" panose="040409050D0802020404" pitchFamily="82" charset="0"/>
              </a:rPr>
              <a:t>Under Contract In 3 Days!</a:t>
            </a:r>
            <a:endParaRPr lang="en-US" sz="800" b="1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84000"/>
                  </a:prst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571485"/>
            <a:ext cx="9143998" cy="210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6553531"/>
            <a:ext cx="8000996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Charleston Homes </a:t>
            </a:r>
            <a:r>
              <a:rPr lang="en-US" sz="1000" i="1" dirty="0">
                <a:solidFill>
                  <a:schemeClr val="bg1"/>
                </a:solidFill>
                <a:latin typeface="Trebuchet MS" panose="020B0603020202020204" pitchFamily="34" charset="0"/>
              </a:rPr>
              <a:t>· </a:t>
            </a:r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597 Old Mt. Holly Road </a:t>
            </a:r>
            <a:r>
              <a:rPr lang="en-US" sz="1000" i="1" dirty="0">
                <a:solidFill>
                  <a:schemeClr val="bg1"/>
                </a:solidFill>
                <a:latin typeface="Trebuchet MS" panose="020B0603020202020204" pitchFamily="34" charset="0"/>
              </a:rPr>
              <a:t>· </a:t>
            </a:r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Suite 301 </a:t>
            </a:r>
            <a:r>
              <a:rPr lang="en-US" sz="1000" i="1" dirty="0">
                <a:solidFill>
                  <a:schemeClr val="bg1"/>
                </a:solidFill>
                <a:latin typeface="Trebuchet MS" panose="020B0603020202020204" pitchFamily="34" charset="0"/>
              </a:rPr>
              <a:t>· </a:t>
            </a:r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Goose Creek, SC 29445</a:t>
            </a:r>
            <a:endParaRPr lang="en-US" sz="1000" i="1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8989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849342" y="5739825"/>
            <a:ext cx="7151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843-532-3356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·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2429"/>
            <a:ext cx="849342" cy="4253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0"/>
            <a:ext cx="1142996" cy="85724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6000753"/>
            <a:ext cx="1142996" cy="85724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70345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124</TotalTime>
  <Words>164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Stencil</vt:lpstr>
      <vt:lpstr>Trebuchet MS</vt:lpstr>
      <vt:lpstr>Wingdings 3</vt:lpstr>
      <vt:lpstr>Ion Boardroom</vt:lpstr>
      <vt:lpstr>This Home Is Breathtaking!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$1,500 Agent Bonus!</dc:title>
  <dc:creator>CVH360</dc:creator>
  <cp:lastModifiedBy>A. Thomas Price</cp:lastModifiedBy>
  <cp:revision>42</cp:revision>
  <dcterms:created xsi:type="dcterms:W3CDTF">2006-08-16T00:00:00Z</dcterms:created>
  <dcterms:modified xsi:type="dcterms:W3CDTF">2017-09-12T21:47:29Z</dcterms:modified>
</cp:coreProperties>
</file>