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F20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5"/>
          <a:stretch/>
        </p:blipFill>
        <p:spPr>
          <a:xfrm>
            <a:off x="1524000" y="1"/>
            <a:ext cx="6248400" cy="399215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7096" y="0"/>
            <a:ext cx="3674745" cy="823393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House</a:t>
            </a:r>
            <a:b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Saturday 11a-2p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6247841" cy="400071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Peaceful Pond view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Minutes to the fun &amp; food of downtown Summerville.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Master suite &amp; 1 other bedroom suite down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Granite &amp; Stainless entertainers kitchen open to the living &amp; dining space.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Tiled sunroom and back patio on pond!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Second floor loft w a bedroom &amp; bath.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 luxurious resort-style clubhouse has a pool, library, great room, a gym billiard room.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HOA provides lawn service, pressure washing &amp; pine straw.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Up grades include extra long garage, Custom wood floors &amp; Blinds Irrigation.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Many Energy saving features. Tankless water heater energy star appliances.</a:t>
            </a:r>
            <a:endParaRPr lang="en-US" sz="1400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297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58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ambria" panose="02040503050406030204" pitchFamily="18" charset="0"/>
              </a:rPr>
              <a:t>Di Johnson, ABR, EPRO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(843) 270-6448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dijohnsonsc@gmail.com | charlestonrealestatefind.com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558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3349" y="3962400"/>
            <a:ext cx="63684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latin typeface="Cambria" panose="02040503050406030204" pitchFamily="18" charset="0"/>
              </a:rPr>
              <a:t>105 Lilith Lane</a:t>
            </a:r>
          </a:p>
          <a:p>
            <a:pPr algn="ctr"/>
            <a:r>
              <a:rPr lang="en-US" sz="1800" b="1" dirty="0">
                <a:ln w="3175">
                  <a:noFill/>
                </a:ln>
                <a:latin typeface="Cambria" panose="02040503050406030204" pitchFamily="18" charset="0"/>
              </a:rPr>
              <a:t>Pines at Gahagan ~ Summerville, SC 29485</a:t>
            </a:r>
          </a:p>
          <a:p>
            <a:pPr algn="ctr"/>
            <a:r>
              <a:rPr lang="en-US" sz="1800" b="1" dirty="0">
                <a:ln w="3175">
                  <a:noFill/>
                </a:ln>
                <a:latin typeface="Cambria" panose="02040503050406030204" pitchFamily="18" charset="0"/>
              </a:rPr>
              <a:t>MLS# 19025139 ~ $315,000</a:t>
            </a:r>
            <a:endParaRPr lang="en-US" sz="1600" b="1" dirty="0">
              <a:ln w="3175">
                <a:noFill/>
              </a:ln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61255" y="9281549"/>
            <a:ext cx="438795" cy="63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121231" y="1340938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077754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103248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154236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179730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205224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" y="5128742"/>
            <a:ext cx="1369695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2603148-0547-4FE9-AB46-22A63C8F25A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2260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A41384D-A1F1-4366-9008-B8E25C4C5D6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71600" cy="915672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5A37485-29F4-4DA3-B57B-1E165EDB58A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26766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168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Open House Saturday 11a-2p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86</cp:revision>
  <dcterms:created xsi:type="dcterms:W3CDTF">2006-08-16T00:00:00Z</dcterms:created>
  <dcterms:modified xsi:type="dcterms:W3CDTF">2019-10-22T13:13:03Z</dcterms:modified>
</cp:coreProperties>
</file>