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2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3/31/2019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3/31/2019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3/31/2019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3/31/2019</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83480"/>
            <a:ext cx="6858000" cy="2212704"/>
          </a:xfrm>
        </p:spPr>
        <p:txBody>
          <a:bodyPr anchor="ctr">
            <a:noAutofit/>
          </a:bodyPr>
          <a:lstStyle/>
          <a:p>
            <a:r>
              <a:rPr lang="en-US" sz="1400" dirty="0">
                <a:latin typeface="Arial" panose="020B0604020202020204" pitchFamily="34" charset="0"/>
                <a:cs typeface="Arial" panose="020B0604020202020204" pitchFamily="34" charset="0"/>
              </a:rPr>
              <a:t>Commercial Building just off of Hwy. 176 &amp; Hwy. 52. National Developers are showing interest in this property. Gorgeous old Charleston brick office building. Professional Landscaping. Black shutters at every window. A nice black rain canopy over the front door entrance. Has a large bay window, with four big columns in the front of the building. Also has a large sign out front for your business marketing. 3 separate bathrooms.one with a shower. Plenty of off street parking. Can be used as two separate offices. There is a separate entrance for the back office. You can lease the front office 1,400 and move your office in the back 1,000 and let your leased space make your payment. If you need expansion, or control what is built next to you the lot next to this is also for sale. </a:t>
            </a:r>
            <a:endParaRPr lang="en-US" sz="11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181" y="990640"/>
            <a:ext cx="3362819" cy="2522113"/>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2412" y="7196183"/>
            <a:ext cx="1529408" cy="11470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30335" y="7196184"/>
            <a:ext cx="1529409" cy="114705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8257" y="7196184"/>
            <a:ext cx="1529409" cy="1147056"/>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3429001" y="982471"/>
            <a:ext cx="3446018" cy="584775"/>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105 Marilyn St</a:t>
            </a:r>
          </a:p>
          <a:p>
            <a:pPr algn="r"/>
            <a:r>
              <a:rPr lang="en-US" sz="1400" dirty="0">
                <a:latin typeface="Arial" panose="020B0604020202020204" pitchFamily="34" charset="0"/>
                <a:cs typeface="Arial" panose="020B0604020202020204" pitchFamily="34" charset="0"/>
              </a:rPr>
              <a:t>Goose Creek, SC 29445</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39249"/>
            <a:ext cx="3445002" cy="707886"/>
          </a:xfrm>
          <a:prstGeom prst="rect">
            <a:avLst/>
          </a:prstGeom>
        </p:spPr>
        <p:txBody>
          <a:bodyPr wrap="square">
            <a:spAutoFit/>
          </a:bodyPr>
          <a:lstStyle/>
          <a:p>
            <a:pPr algn="r"/>
            <a:r>
              <a:rPr lang="en-US" sz="2000" b="1" i="1" dirty="0">
                <a:solidFill>
                  <a:srgbClr val="C92127"/>
                </a:solidFill>
                <a:latin typeface="Arial" panose="020B0604020202020204" pitchFamily="34" charset="0"/>
                <a:cs typeface="Arial" panose="020B0604020202020204" pitchFamily="34" charset="0"/>
              </a:rPr>
              <a:t>COMMERCIAL OFF</a:t>
            </a:r>
          </a:p>
          <a:p>
            <a:pPr algn="r"/>
            <a:r>
              <a:rPr lang="en-US" sz="2000" b="1" i="1" dirty="0">
                <a:solidFill>
                  <a:srgbClr val="C92127"/>
                </a:solidFill>
                <a:latin typeface="Arial" panose="020B0604020202020204" pitchFamily="34" charset="0"/>
                <a:cs typeface="Arial" panose="020B0604020202020204" pitchFamily="34" charset="0"/>
              </a:rPr>
              <a:t>HWY 176 &amp; HWY 52</a:t>
            </a:r>
            <a:endParaRPr lang="en-US" sz="2000"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97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179" y="7196184"/>
            <a:ext cx="1529409" cy="1147056"/>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17305" y="2525798"/>
            <a:ext cx="1219200" cy="914400"/>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533092" y="3839526"/>
            <a:ext cx="1525272" cy="1143954"/>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9636" y="3839526"/>
            <a:ext cx="1525272" cy="114395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180" y="3839526"/>
            <a:ext cx="1525272" cy="1143954"/>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66548" y="3839526"/>
            <a:ext cx="1525272" cy="1143954"/>
          </a:xfrm>
          <a:prstGeom prst="rect">
            <a:avLst/>
          </a:prstGeom>
        </p:spPr>
      </p:pic>
      <p:sp>
        <p:nvSpPr>
          <p:cNvPr id="25" name="Subtitle 2">
            <a:extLst>
              <a:ext uri="{FF2B5EF4-FFF2-40B4-BE49-F238E27FC236}">
                <a16:creationId xmlns:a16="http://schemas.microsoft.com/office/drawing/2014/main" id="{81BF751F-D8EC-49AF-B746-DA131800A465}"/>
              </a:ext>
            </a:extLst>
          </p:cNvPr>
          <p:cNvSpPr txBox="1">
            <a:spLocks/>
          </p:cNvSpPr>
          <p:nvPr/>
        </p:nvSpPr>
        <p:spPr>
          <a:xfrm>
            <a:off x="3429001" y="1575416"/>
            <a:ext cx="3429000" cy="1937338"/>
          </a:xfrm>
          <a:prstGeom prst="rect">
            <a:avLst/>
          </a:prstGeom>
        </p:spPr>
        <p:txBody>
          <a:bodyPr vert="horz" lIns="91440" tIns="45720" rIns="91440" bIns="45720" rtlCol="0" anchor="ctr">
            <a:noAutofit/>
          </a:bodyPr>
          <a:lstStyle>
            <a:lvl1pPr marL="0" indent="0" algn="ctr" defTabSz="514350" rtl="0" eaLnBrk="1" latinLnBrk="0" hangingPunct="1">
              <a:lnSpc>
                <a:spcPct val="90000"/>
              </a:lnSpc>
              <a:spcBef>
                <a:spcPts val="563"/>
              </a:spcBef>
              <a:buFont typeface="Arial" panose="020B0604020202020204" pitchFamily="34" charset="0"/>
              <a:buNone/>
              <a:defRPr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9pPr>
          </a:lstStyle>
          <a:p>
            <a:pPr algn="l"/>
            <a:r>
              <a:rPr lang="en-US" sz="1000" b="1" dirty="0">
                <a:latin typeface="Arial" panose="020B0604020202020204" pitchFamily="34" charset="0"/>
                <a:cs typeface="Arial" panose="020B0604020202020204" pitchFamily="34" charset="0"/>
              </a:rPr>
              <a:t>Property Subtypes:</a:t>
            </a:r>
            <a:r>
              <a:rPr lang="en-US" sz="1000" dirty="0">
                <a:latin typeface="Arial" panose="020B0604020202020204" pitchFamily="34" charset="0"/>
                <a:cs typeface="Arial" panose="020B0604020202020204" pitchFamily="34" charset="0"/>
              </a:rPr>
              <a:t> Executive Suites, Office Building</a:t>
            </a:r>
          </a:p>
          <a:p>
            <a:pPr algn="l"/>
            <a:r>
              <a:rPr lang="en-US" sz="1000" b="1" dirty="0">
                <a:latin typeface="Arial" panose="020B0604020202020204" pitchFamily="34" charset="0"/>
                <a:cs typeface="Arial" panose="020B0604020202020204" pitchFamily="34" charset="0"/>
              </a:rPr>
              <a:t>Building Size (RSF):</a:t>
            </a:r>
            <a:r>
              <a:rPr lang="en-US" sz="1000" dirty="0">
                <a:latin typeface="Arial" panose="020B0604020202020204" pitchFamily="34" charset="0"/>
                <a:cs typeface="Arial" panose="020B0604020202020204" pitchFamily="34" charset="0"/>
              </a:rPr>
              <a:t> 2,400 SF</a:t>
            </a:r>
          </a:p>
          <a:p>
            <a:pPr algn="l"/>
            <a:r>
              <a:rPr lang="en-US" sz="1000" b="1" dirty="0">
                <a:latin typeface="Arial" panose="020B0604020202020204" pitchFamily="34" charset="0"/>
                <a:cs typeface="Arial" panose="020B0604020202020204" pitchFamily="34" charset="0"/>
              </a:rPr>
              <a:t>Sale Price: </a:t>
            </a:r>
            <a:r>
              <a:rPr lang="en-US" sz="1000" dirty="0">
                <a:latin typeface="Arial" panose="020B0604020202020204" pitchFamily="34" charset="0"/>
                <a:cs typeface="Arial" panose="020B0604020202020204" pitchFamily="34" charset="0"/>
              </a:rPr>
              <a:t>$379,000</a:t>
            </a:r>
          </a:p>
          <a:p>
            <a:pPr algn="l"/>
            <a:r>
              <a:rPr lang="en-US" sz="1000" b="1" dirty="0">
                <a:latin typeface="Arial" panose="020B0604020202020204" pitchFamily="34" charset="0"/>
                <a:cs typeface="Arial" panose="020B0604020202020204" pitchFamily="34" charset="0"/>
              </a:rPr>
              <a:t>Cooperation Compensation: </a:t>
            </a:r>
            <a:r>
              <a:rPr lang="en-US" sz="1000" dirty="0">
                <a:latin typeface="Arial" panose="020B0604020202020204" pitchFamily="34" charset="0"/>
                <a:cs typeface="Arial" panose="020B0604020202020204" pitchFamily="34" charset="0"/>
              </a:rPr>
              <a:t>3%</a:t>
            </a:r>
          </a:p>
          <a:p>
            <a:pPr algn="l"/>
            <a:r>
              <a:rPr lang="en-US" sz="1000" b="1" dirty="0">
                <a:latin typeface="Arial" panose="020B0604020202020204" pitchFamily="34" charset="0"/>
                <a:cs typeface="Arial" panose="020B0604020202020204" pitchFamily="34" charset="0"/>
              </a:rPr>
              <a:t>Property Use Type:</a:t>
            </a:r>
            <a:r>
              <a:rPr lang="en-US" sz="1000" dirty="0">
                <a:latin typeface="Arial" panose="020B0604020202020204" pitchFamily="34" charset="0"/>
                <a:cs typeface="Arial" panose="020B0604020202020204" pitchFamily="34" charset="0"/>
              </a:rPr>
              <a:t> Investment/Professional Office</a:t>
            </a:r>
          </a:p>
          <a:p>
            <a:pPr algn="l"/>
            <a:r>
              <a:rPr lang="en-US" sz="1000" b="1" dirty="0">
                <a:latin typeface="Arial" panose="020B0604020202020204" pitchFamily="34" charset="0"/>
                <a:cs typeface="Arial" panose="020B0604020202020204" pitchFamily="34" charset="0"/>
              </a:rPr>
              <a:t>Usable Size (USF):</a:t>
            </a:r>
            <a:r>
              <a:rPr lang="en-US" sz="1000" dirty="0">
                <a:latin typeface="Arial" panose="020B0604020202020204" pitchFamily="34" charset="0"/>
                <a:cs typeface="Arial" panose="020B0604020202020204" pitchFamily="34" charset="0"/>
              </a:rPr>
              <a:t> 2,400</a:t>
            </a:r>
          </a:p>
          <a:p>
            <a:pPr algn="l"/>
            <a:r>
              <a:rPr lang="en-US" sz="1000" b="1" dirty="0">
                <a:latin typeface="Arial" panose="020B0604020202020204" pitchFamily="34" charset="0"/>
                <a:cs typeface="Arial" panose="020B0604020202020204" pitchFamily="34" charset="0"/>
              </a:rPr>
              <a:t>Sale Terms:</a:t>
            </a:r>
            <a:r>
              <a:rPr lang="en-US" sz="1000" dirty="0">
                <a:latin typeface="Arial" panose="020B0604020202020204" pitchFamily="34" charset="0"/>
                <a:cs typeface="Arial" panose="020B0604020202020204" pitchFamily="34" charset="0"/>
              </a:rPr>
              <a:t> Cash to Seller</a:t>
            </a:r>
          </a:p>
          <a:p>
            <a:pPr algn="l"/>
            <a:r>
              <a:rPr lang="en-US" sz="1000" b="1" dirty="0">
                <a:latin typeface="Arial" panose="020B0604020202020204" pitchFamily="34" charset="0"/>
                <a:cs typeface="Arial" panose="020B0604020202020204" pitchFamily="34" charset="0"/>
              </a:rPr>
              <a:t>Agency Type:</a:t>
            </a:r>
            <a:r>
              <a:rPr lang="en-US" sz="1000" dirty="0">
                <a:latin typeface="Arial" panose="020B0604020202020204" pitchFamily="34" charset="0"/>
                <a:cs typeface="Arial" panose="020B0604020202020204" pitchFamily="34" charset="0"/>
              </a:rPr>
              <a:t> Exclusive Right to Sell/Lease</a:t>
            </a: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257</Words>
  <Application>Microsoft Office PowerPoint</Application>
  <PresentationFormat>Letter Paper (8.5x11 in)</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18</cp:revision>
  <dcterms:created xsi:type="dcterms:W3CDTF">2015-08-21T15:09:03Z</dcterms:created>
  <dcterms:modified xsi:type="dcterms:W3CDTF">2019-03-31T13:41:58Z</dcterms:modified>
</cp:coreProperties>
</file>