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7/27/2016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7/27/2016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5976" y="784259"/>
            <a:ext cx="5479815" cy="3635501"/>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144" y="0"/>
            <a:ext cx="7315198" cy="6858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53460" y="5847241"/>
            <a:ext cx="7204847" cy="1906314"/>
          </a:xfrm>
        </p:spPr>
        <p:txBody>
          <a:bodyPr anchor="ctr">
            <a:noAutofit/>
          </a:bodyPr>
          <a:lstStyle/>
          <a:p>
            <a:r>
              <a:rPr lang="en-US" sz="1200" dirty="0">
                <a:solidFill>
                  <a:schemeClr val="tx2">
                    <a:lumMod val="75000"/>
                  </a:schemeClr>
                </a:solidFill>
                <a:latin typeface="Trebuchet MS" panose="020B0603020202020204" pitchFamily="34" charset="0"/>
              </a:rPr>
              <a:t>This totally customized executive home has quality features throughout including Brazilian Cherry hardwood floor and custom moldings and trim throughout, gourmet kitchen with professional grade stainless appliances (6 burner gas cooktop with warmer and gas oven, second built in conventional oven, commercial grade dishwasher granite countertops with under mount double sink). Large center island with storage cabinets and custom painted cabinets with plenty of storage, walk in pantry and Butler's pantry with wine cooler and custom wine rack. Formal dining room, parlor style living room with pocket doors, den with wood burning fireplace, breakfast room and mudroom off kitchen. In ground pool, covered walkway to outdoor bath area, apartment over garage complete with kitchen and full bath.</a:t>
            </a:r>
          </a:p>
        </p:txBody>
      </p:sp>
      <p:sp>
        <p:nvSpPr>
          <p:cNvPr id="2" name="Title 1"/>
          <p:cNvSpPr>
            <a:spLocks noGrp="1"/>
          </p:cNvSpPr>
          <p:nvPr>
            <p:ph type="ctrTitle"/>
          </p:nvPr>
        </p:nvSpPr>
        <p:spPr>
          <a:xfrm>
            <a:off x="-573" y="4445620"/>
            <a:ext cx="7312912" cy="637311"/>
          </a:xfrm>
        </p:spPr>
        <p:txBody>
          <a:bodyPr anchor="ctr">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tx2"/>
                </a:solidFill>
                <a:effectLst/>
                <a:latin typeface="Trebuchet MS" panose="020B0603020202020204" pitchFamily="34" charset="0"/>
              </a:rPr>
              <a:t>105 N </a:t>
            </a:r>
            <a:r>
              <a:rPr lang="en-US" sz="2000" cap="none" dirty="0" err="1">
                <a:ln w="10541" cmpd="sng">
                  <a:noFill/>
                  <a:prstDash val="solid"/>
                </a:ln>
                <a:solidFill>
                  <a:schemeClr val="tx2"/>
                </a:solidFill>
                <a:effectLst/>
                <a:latin typeface="Trebuchet MS" panose="020B0603020202020204" pitchFamily="34" charset="0"/>
              </a:rPr>
              <a:t>Shelmore</a:t>
            </a:r>
            <a:r>
              <a:rPr lang="en-US" sz="2000" cap="none" dirty="0">
                <a:ln w="10541" cmpd="sng">
                  <a:noFill/>
                  <a:prstDash val="solid"/>
                </a:ln>
                <a:solidFill>
                  <a:schemeClr val="tx2"/>
                </a:solidFill>
                <a:effectLst/>
                <a:latin typeface="Trebuchet MS" panose="020B0603020202020204" pitchFamily="34" charset="0"/>
              </a:rPr>
              <a:t> Boulevard</a:t>
            </a:r>
            <a:br>
              <a:rPr lang="en-US" sz="2000" cap="none" dirty="0">
                <a:ln w="10541" cmpd="sng">
                  <a:noFill/>
                  <a:prstDash val="solid"/>
                </a:ln>
                <a:solidFill>
                  <a:schemeClr val="tx2"/>
                </a:solidFill>
                <a:effectLst/>
                <a:latin typeface="Trebuchet MS" panose="020B0603020202020204" pitchFamily="34" charset="0"/>
              </a:rPr>
            </a:br>
            <a:r>
              <a:rPr lang="en-US" sz="1600" cap="none" dirty="0">
                <a:ln w="10541" cmpd="sng">
                  <a:noFill/>
                  <a:prstDash val="solid"/>
                </a:ln>
                <a:solidFill>
                  <a:schemeClr val="tx2"/>
                </a:solidFill>
                <a:effectLst/>
                <a:latin typeface="Trebuchet MS" panose="020B0603020202020204" pitchFamily="34" charset="0"/>
              </a:rPr>
              <a:t>Mount Pleasant · MLS# 16019528 · $1,495,000</a:t>
            </a:r>
            <a:endParaRPr lang="en-US" sz="1400" cap="none" dirty="0">
              <a:ln w="10541" cmpd="sng">
                <a:noFill/>
                <a:prstDash val="solid"/>
              </a:ln>
              <a:solidFill>
                <a:schemeClr val="tx2"/>
              </a:solidFill>
              <a:effectLst/>
              <a:latin typeface="Trebuchet MS" panose="020B0603020202020204" pitchFamily="34" charset="0"/>
            </a:endParaRPr>
          </a:p>
        </p:txBody>
      </p:sp>
      <p:sp>
        <p:nvSpPr>
          <p:cNvPr id="17" name="Rectangle 16"/>
          <p:cNvSpPr/>
          <p:nvPr/>
        </p:nvSpPr>
        <p:spPr>
          <a:xfrm>
            <a:off x="-1717" y="8852572"/>
            <a:ext cx="7315200"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Tommy Lovett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442-1276</a:t>
            </a:r>
            <a:br>
              <a:rPr lang="en-US" sz="1100" dirty="0">
                <a:solidFill>
                  <a:schemeClr val="bg1"/>
                </a:solidFill>
                <a:latin typeface="Trebuchet MS" panose="020B0603020202020204" pitchFamily="34" charset="0"/>
              </a:rPr>
            </a:br>
            <a:endParaRPr lang="en-US" sz="1100" dirty="0">
              <a:solidFill>
                <a:schemeClr val="bg1"/>
              </a:solidFill>
              <a:latin typeface="Trebuchet MS" panose="020B0603020202020204" pitchFamily="34" charset="0"/>
            </a:endParaRP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a:solidFill>
                  <a:schemeClr val="bg1"/>
                </a:solidFill>
                <a:latin typeface="Trebuchet MS" panose="020B0603020202020204" pitchFamily="34" charset="0"/>
              </a:rPr>
              <a:t>www.tommylovettrealestate.com</a:t>
            </a: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717" y="-72598"/>
            <a:ext cx="7315200" cy="830997"/>
          </a:xfrm>
          <a:prstGeom prst="rect">
            <a:avLst/>
          </a:prstGeom>
        </p:spPr>
        <p:txBody>
          <a:bodyPr wrap="square" anchor="ctr">
            <a:spAutoFit/>
          </a:bodyPr>
          <a:lstStyle/>
          <a:p>
            <a:pPr algn="ctr"/>
            <a:r>
              <a:rPr lang="en-US" sz="2400"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New Listing In </a:t>
            </a:r>
            <a:r>
              <a:rPr lang="en-US" sz="2400" b="1" i="1" dirty="0" err="1">
                <a:solidFill>
                  <a:srgbClr val="FFFF00"/>
                </a:solidFill>
                <a:effectLst>
                  <a:outerShdw blurRad="50800" dist="38100" dir="5400000" algn="t" rotWithShape="0">
                    <a:prstClr val="black">
                      <a:alpha val="40000"/>
                    </a:prstClr>
                  </a:outerShdw>
                </a:effectLst>
                <a:latin typeface="Trebuchet MS" panose="020B0603020202020204" pitchFamily="34" charset="0"/>
              </a:rPr>
              <a:t>I'on</a:t>
            </a:r>
            <a:br>
              <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rPr>
            </a:br>
            <a:r>
              <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With In-Ground Pool &amp; An Apartment Over Garage</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397" y="5108243"/>
            <a:ext cx="1179576" cy="782571"/>
          </a:xfrm>
          <a:prstGeom prst="rect">
            <a:avLst/>
          </a:prstGeom>
          <a:ln>
            <a:noFill/>
          </a:ln>
          <a:effectLst/>
        </p:spPr>
      </p:pic>
      <p:pic>
        <p:nvPicPr>
          <p:cNvPr id="24" name="Picture 2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3674376" y="7755464"/>
            <a:ext cx="1179576" cy="784116"/>
          </a:xfrm>
          <a:prstGeom prst="rect">
            <a:avLst/>
          </a:prstGeom>
          <a:ln>
            <a:noFill/>
          </a:ln>
          <a:effectLst/>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4888369" y="7757885"/>
            <a:ext cx="1179576" cy="781701"/>
          </a:xfrm>
          <a:prstGeom prst="rect">
            <a:avLst/>
          </a:prstGeom>
          <a:ln>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460383" y="7755464"/>
            <a:ext cx="1179576" cy="784116"/>
          </a:xfrm>
          <a:prstGeom prst="rect">
            <a:avLst/>
          </a:prstGeom>
          <a:ln>
            <a:noFill/>
          </a:ln>
          <a:effectLst/>
        </p:spPr>
      </p:pic>
      <p:pic>
        <p:nvPicPr>
          <p:cNvPr id="34" name="Picture 3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246390" y="7755464"/>
            <a:ext cx="1179576" cy="784116"/>
          </a:xfrm>
          <a:prstGeom prst="rect">
            <a:avLst/>
          </a:prstGeom>
          <a:ln>
            <a:noFill/>
          </a:ln>
          <a:effectLst/>
        </p:spPr>
      </p:pic>
      <p:pic>
        <p:nvPicPr>
          <p:cNvPr id="37" name="Picture 3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1244727" y="5107310"/>
            <a:ext cx="1179576" cy="784116"/>
          </a:xfrm>
          <a:prstGeom prst="rect">
            <a:avLst/>
          </a:prstGeom>
          <a:ln>
            <a:noFill/>
          </a:ln>
          <a:effectLst/>
        </p:spPr>
      </p:pic>
      <p:pic>
        <p:nvPicPr>
          <p:cNvPr id="38" name="Picture 3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673835" y="5108790"/>
            <a:ext cx="1179576" cy="782571"/>
          </a:xfrm>
          <a:prstGeom prst="rect">
            <a:avLst/>
          </a:prstGeom>
          <a:ln>
            <a:noFill/>
          </a:ln>
          <a:effectLst/>
        </p:spPr>
      </p:pic>
      <p:pic>
        <p:nvPicPr>
          <p:cNvPr id="39" name="Picture 3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2459281" y="5107310"/>
            <a:ext cx="1179576" cy="784116"/>
          </a:xfrm>
          <a:prstGeom prst="rect">
            <a:avLst/>
          </a:prstGeom>
          <a:ln>
            <a:noFill/>
          </a:ln>
          <a:effectLst/>
        </p:spPr>
      </p:pic>
      <p:pic>
        <p:nvPicPr>
          <p:cNvPr id="40" name="Picture 39"/>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4886164" y="5109731"/>
            <a:ext cx="1179576" cy="781700"/>
          </a:xfrm>
          <a:prstGeom prst="rect">
            <a:avLst/>
          </a:prstGeom>
          <a:ln>
            <a:noFill/>
          </a:ln>
          <a:effectLst/>
        </p:spPr>
      </p:pic>
      <p:pic>
        <p:nvPicPr>
          <p:cNvPr id="41" name="Picture 40"/>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32397" y="7755464"/>
            <a:ext cx="1179576" cy="784116"/>
          </a:xfrm>
          <a:prstGeom prst="rect">
            <a:avLst/>
          </a:prstGeom>
          <a:ln>
            <a:noFill/>
          </a:ln>
          <a:effectLst/>
        </p:spPr>
      </p:pic>
      <p:pic>
        <p:nvPicPr>
          <p:cNvPr id="42" name="Picture 41"/>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097080" y="5107310"/>
            <a:ext cx="1179576" cy="784116"/>
          </a:xfrm>
          <a:prstGeom prst="rect">
            <a:avLst/>
          </a:prstGeom>
          <a:ln>
            <a:noFill/>
          </a:ln>
          <a:effectLst/>
        </p:spPr>
      </p:pic>
      <p:pic>
        <p:nvPicPr>
          <p:cNvPr id="45" name="Picture 44"/>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6098722" y="7756008"/>
            <a:ext cx="1179576" cy="783027"/>
          </a:xfrm>
          <a:prstGeom prst="rect">
            <a:avLst/>
          </a:prstGeom>
          <a:ln>
            <a:noFill/>
          </a:ln>
          <a:effectLst/>
        </p:spPr>
      </p:pic>
      <p:sp>
        <p:nvSpPr>
          <p:cNvPr id="5" name="Rectangle 4"/>
          <p:cNvSpPr/>
          <p:nvPr/>
        </p:nvSpPr>
        <p:spPr>
          <a:xfrm>
            <a:off x="8305800" y="4715320"/>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$564,900</a:t>
            </a:r>
            <a:endParaRPr lang="en-US" b="1" i="1" dirty="0">
              <a:solidFill>
                <a:srgbClr val="FF0000"/>
              </a:solidFill>
            </a:endParaRPr>
          </a:p>
        </p:txBody>
      </p:sp>
      <p:cxnSp>
        <p:nvCxnSpPr>
          <p:cNvPr id="7" name="Straight Connector 6"/>
          <p:cNvCxnSpPr/>
          <p:nvPr/>
        </p:nvCxnSpPr>
        <p:spPr>
          <a:xfrm flipV="1">
            <a:off x="8545135" y="5125460"/>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143</TotalTime>
  <Words>157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105 N Shelmore Boulevard Mount Pleasant · MLS# 16019528 · $1,495,000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2016-07-27T18:24:35Z</dcterms:modified>
</cp:coreProperties>
</file>