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hyperlink" Target="mailto:Leslie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2" y="-1"/>
            <a:ext cx="7772400" cy="521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663" y="5498164"/>
            <a:ext cx="4114800" cy="677144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Beautiful, brick, two story home with convenient, central low country location delivers at every turn. You’ll be welcomed by, and have no problem imagining yourself spending hours in a rocking chair on, the spacious front porch. Come inside to be greeted by a grand, two story foyer, gleaming hardwood floors, crown molding, chair rail molding and an open floor plan. A sun room off of the family room and the huge breakfast nook off of the kitchen with its bay window allow the natural light to pour into the home. A first floor master suite boasts a walk-in closet and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bathroom with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jacuzzi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tub and walk-in shower. The FROG offers a private additional living space and the expansive deck and fenced-in backyard are perfect spots to enjoy the outdoors. Be sure to see this home today!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br>
              <a:rPr lang="en-US" sz="14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endParaRPr lang="en-US" sz="14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 lot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boasts oak cabinets, stainless steel appliances, and lots of countertop space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deck to enjoy the outdoors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Crawl space is 100% encapsulated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Close to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Northwoods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Mall,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Tanger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Outlet, Boeing, Charleston Airport, shopping and dining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soon!</a:t>
            </a:r>
          </a:p>
        </p:txBody>
      </p:sp>
      <p:sp>
        <p:nvSpPr>
          <p:cNvPr id="9" name="Rectangle 8"/>
          <p:cNvSpPr/>
          <p:nvPr/>
        </p:nvSpPr>
        <p:spPr>
          <a:xfrm>
            <a:off x="863" y="124358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Leslie Toller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Leslie@Mattoneillteam.com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 843-972-3244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3" y="3970680"/>
            <a:ext cx="7772400" cy="1247154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105 River Oak Lane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Bakers Landing ~ North Charleston ~ MLS# 17027744 ~ $439,900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" y="-1"/>
            <a:ext cx="77750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</a:p>
        </p:txBody>
      </p:sp>
      <p:pic>
        <p:nvPicPr>
          <p:cNvPr id="6" name="Picture 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11049508"/>
            <a:ext cx="1824228" cy="1216152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" y="9663176"/>
            <a:ext cx="1824228" cy="1216152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276844"/>
            <a:ext cx="1825091" cy="1216152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" y="5504180"/>
            <a:ext cx="1824228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" y="689051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5504180"/>
            <a:ext cx="1824228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9663176"/>
            <a:ext cx="1824228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8276844"/>
            <a:ext cx="1824228" cy="1216152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" y="11049508"/>
            <a:ext cx="1824228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6890512"/>
            <a:ext cx="1824228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180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2018-01-26T13:40:11Z</dcterms:modified>
</cp:coreProperties>
</file>