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80" y="1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2/8/2018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Like New Cane Bay- Walk To Shopping!</a:t>
            </a:r>
          </a:p>
        </p:txBody>
      </p:sp>
      <p:sp>
        <p:nvSpPr>
          <p:cNvPr id="4" name="Rectangle 3"/>
          <p:cNvSpPr/>
          <p:nvPr/>
        </p:nvSpPr>
        <p:spPr>
          <a:xfrm>
            <a:off x="-3175" y="4354137"/>
            <a:ext cx="7767639" cy="3624069"/>
          </a:xfrm>
          <a:prstGeom prst="rect">
            <a:avLst/>
          </a:prstGeom>
        </p:spPr>
        <p:txBody>
          <a:bodyPr wrap="square" anchor="ctr">
            <a:spAutoFit/>
          </a:bodyPr>
          <a:lstStyle/>
          <a:p>
            <a:pPr algn="ctr"/>
            <a:r>
              <a:rPr lang="en-US" sz="1350" dirty="0">
                <a:solidFill>
                  <a:schemeClr val="tx2"/>
                </a:solidFill>
                <a:latin typeface="Arial" panose="020B0604020202020204" pitchFamily="34" charset="0"/>
                <a:cs typeface="Arial" panose="020B0604020202020204" pitchFamily="34" charset="0"/>
              </a:rPr>
              <a:t>Get ready to be Wowed!! Why wait for new construction when this beauty is ready and waiting for you? You'll be immediately impressed when you enter the front door and see the stunning two story foyer that has extensive trim work. Your eyes will also be drawn to the beautiful wood floors. The open floor plan is perfect for entertaining. The dining room flows right in to the gorgeous custom kitchen. Tons of cabinet space, pantry, island, gas stove, subway tile backsplash, quartz countertops, gas cooktop and stainless steel appliances. The kitchen overlooks the large family room which has tons of natural light and overlooks the backyard. The backyard offers a back patio plus an additional patio made from historic Charleston brick. Woods behind the home provide privacy.</a:t>
            </a:r>
          </a:p>
          <a:p>
            <a:pPr algn="ctr"/>
            <a:endParaRPr lang="en-US" sz="1350" dirty="0">
              <a:solidFill>
                <a:schemeClr val="tx2"/>
              </a:solidFill>
              <a:latin typeface="Arial" panose="020B0604020202020204" pitchFamily="34" charset="0"/>
              <a:cs typeface="Arial" panose="020B0604020202020204" pitchFamily="34" charset="0"/>
            </a:endParaRPr>
          </a:p>
          <a:p>
            <a:pPr algn="ctr"/>
            <a:r>
              <a:rPr lang="en-US" sz="1350" dirty="0">
                <a:solidFill>
                  <a:schemeClr val="tx2"/>
                </a:solidFill>
                <a:latin typeface="Arial" panose="020B0604020202020204" pitchFamily="34" charset="0"/>
                <a:cs typeface="Arial" panose="020B0604020202020204" pitchFamily="34" charset="0"/>
              </a:rPr>
              <a:t>Downstairs, you'll also find a cubby storage area perfect for book bags, coats and shoes. Upstairs, you'll find a great sized loft, perfect to use as an office space or media area. Off the loft, is a full bath which connects to a great sized bedroom. Two other bedrooms upstairs share a jack and </a:t>
            </a:r>
            <a:r>
              <a:rPr lang="en-US" sz="1350" dirty="0" err="1">
                <a:solidFill>
                  <a:schemeClr val="tx2"/>
                </a:solidFill>
                <a:latin typeface="Arial" panose="020B0604020202020204" pitchFamily="34" charset="0"/>
                <a:cs typeface="Arial" panose="020B0604020202020204" pitchFamily="34" charset="0"/>
              </a:rPr>
              <a:t>jill</a:t>
            </a:r>
            <a:r>
              <a:rPr lang="en-US" sz="1350" dirty="0">
                <a:solidFill>
                  <a:schemeClr val="tx2"/>
                </a:solidFill>
                <a:latin typeface="Arial" panose="020B0604020202020204" pitchFamily="34" charset="0"/>
                <a:cs typeface="Arial" panose="020B0604020202020204" pitchFamily="34" charset="0"/>
              </a:rPr>
              <a:t> bath. The master bedroom offers walk in closets and a lovely master bath that has dual vanities and a separate large shower and tub. This home is located in walking distance to food shopping, restaurants, banks and a short drive to the new Volvo plant! Don't miss out on this opportunity to move in to a home that is ready now!</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8"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5967"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3897" y="638248"/>
            <a:ext cx="3828503" cy="261034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6401"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3578"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536"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43401"/>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105 Sago Court</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Cane Bay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29486</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18002780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$290,000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2,540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06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3257"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59217"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8577"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3897"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536"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24750" y="8166905"/>
            <a:ext cx="1197864" cy="79580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309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2018-02-08T13:43:31Z</dcterms:modified>
</cp:coreProperties>
</file>