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2016" y="-122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18" Type="http://schemas.openxmlformats.org/officeDocument/2006/relationships/image" Target="../media/image17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17" Type="http://schemas.openxmlformats.org/officeDocument/2006/relationships/image" Target="../media/image16.jpeg"/><Relationship Id="rId2" Type="http://schemas.openxmlformats.org/officeDocument/2006/relationships/image" Target="../media/image1.png"/><Relationship Id="rId16" Type="http://schemas.openxmlformats.org/officeDocument/2006/relationships/image" Target="../media/image1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jpeg"/><Relationship Id="rId5" Type="http://schemas.openxmlformats.org/officeDocument/2006/relationships/image" Target="../media/image4.gif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4" Type="http://schemas.openxmlformats.org/officeDocument/2006/relationships/image" Target="../media/image3.jp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25382" y="2286000"/>
            <a:ext cx="4522764" cy="3019370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82" y="0"/>
            <a:ext cx="7772400" cy="22098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2382" y="783938"/>
            <a:ext cx="7774782" cy="1461570"/>
          </a:xfrm>
          <a:effectLst>
            <a:innerShdw blurRad="63500" dist="50800">
              <a:prstClr val="black">
                <a:alpha val="75000"/>
              </a:prstClr>
            </a:innerShdw>
          </a:effectLst>
        </p:spPr>
        <p:txBody>
          <a:bodyPr anchor="ctr">
            <a:noAutofit/>
          </a:bodyPr>
          <a:lstStyle/>
          <a:p>
            <a:r>
              <a:rPr lang="en-US" sz="5400" b="1" dirty="0">
                <a:ln>
                  <a:solidFill>
                    <a:schemeClr val="bg2">
                      <a:lumMod val="75000"/>
                    </a:schemeClr>
                  </a:solidFill>
                </a:ln>
                <a:solidFill>
                  <a:srgbClr val="FF0000"/>
                </a:solidFill>
                <a:effectLst>
                  <a:innerShdw blurRad="63500" dist="50800" dir="18900000">
                    <a:prstClr val="black">
                      <a:alpha val="76000"/>
                    </a:prstClr>
                  </a:innerShdw>
                </a:effectLst>
                <a:latin typeface="Freestyle Script" panose="030804020302050B0404" pitchFamily="66" charset="0"/>
              </a:rPr>
              <a:t>Open House Saturday 11-1</a:t>
            </a:r>
            <a:endParaRPr lang="en-US" sz="5400" b="1" dirty="0">
              <a:ln>
                <a:solidFill>
                  <a:schemeClr val="bg2">
                    <a:lumMod val="75000"/>
                  </a:schemeClr>
                </a:solidFill>
              </a:ln>
              <a:solidFill>
                <a:srgbClr val="FF0000"/>
              </a:solidFill>
              <a:effectLst>
                <a:innerShdw blurRad="63500" dist="50800" dir="18900000">
                  <a:prstClr val="black">
                    <a:alpha val="76000"/>
                  </a:prstClr>
                </a:innerShdw>
              </a:effectLst>
              <a:latin typeface="eurofurence" panose="020F040202020308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7818" y="5305369"/>
            <a:ext cx="4572000" cy="3536531"/>
          </a:xfrm>
        </p:spPr>
        <p:txBody>
          <a:bodyPr anchor="ctr">
            <a:noAutofit/>
          </a:bodyPr>
          <a:lstStyle/>
          <a:p>
            <a:r>
              <a:rPr lang="en-US" sz="1200" dirty="0">
                <a:solidFill>
                  <a:schemeClr val="bg2">
                    <a:lumMod val="50000"/>
                  </a:schemeClr>
                </a:solidFill>
                <a:latin typeface="Lucida Sans" panose="020B0602030504020204" pitchFamily="34" charset="0"/>
              </a:rPr>
              <a:t>Huge lot! Walk to shops! Dorchester II! Open plan! Immaculate! Welcome to this Beautiful, open, single story home on a huge lot! You will be amazed by the space and lay out of this home. Enter into the foyer with formal dining room to the right. Straight ahead is a flex room, could be a living area, study, music room, library; whatever you need. Continue to the right and into the large family room with fireplace which is open to eat-in area and kitchen. The cook can be included in conversation with the family. This is a great home for entertaining! Large screened porch off the family room, for added outdoor enjoyment. The bedrooms are located on the opposite side of the home. Master is a great size, with a large walk-in closet, bath with a garden tub and separate shower. Hardwood floors flow throughout the main living areas, master bedroom and hall. </a:t>
            </a:r>
            <a:r>
              <a:rPr lang="en-US" sz="1200" dirty="0" err="1">
                <a:solidFill>
                  <a:schemeClr val="bg2">
                    <a:lumMod val="50000"/>
                  </a:schemeClr>
                </a:solidFill>
                <a:latin typeface="Lucida Sans" panose="020B0602030504020204" pitchFamily="34" charset="0"/>
              </a:rPr>
              <a:t>Brandymill</a:t>
            </a:r>
            <a:r>
              <a:rPr lang="en-US" sz="1200" dirty="0">
                <a:solidFill>
                  <a:schemeClr val="bg2">
                    <a:lumMod val="50000"/>
                  </a:schemeClr>
                </a:solidFill>
                <a:latin typeface="Lucida Sans" panose="020B0602030504020204" pitchFamily="34" charset="0"/>
              </a:rPr>
              <a:t> has a pool, tennis courts, basketball court, pavilion with grills, and access to the Sawmill Branch walking trails. This is a must see! Call to schedule a showings on this home today!</a:t>
            </a:r>
            <a:endParaRPr lang="en-US" sz="1050" i="1" dirty="0">
              <a:solidFill>
                <a:schemeClr val="bg2">
                  <a:lumMod val="50000"/>
                </a:schemeClr>
              </a:solidFill>
              <a:latin typeface="Lucida Sans" panose="020B0602030504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881434" y="0"/>
            <a:ext cx="3886199" cy="723275"/>
          </a:xfrm>
          <a:prstGeom prst="rect">
            <a:avLst/>
          </a:prstGeom>
          <a:effectLst>
            <a:innerShdw blurRad="63500" dist="50800" dir="10800000">
              <a:prstClr val="black">
                <a:alpha val="75000"/>
              </a:prstClr>
            </a:innerShdw>
          </a:effectLst>
        </p:spPr>
        <p:txBody>
          <a:bodyPr wrap="square">
            <a:spAutoFit/>
          </a:bodyPr>
          <a:lstStyle/>
          <a:p>
            <a:pPr algn="r"/>
            <a:r>
              <a:rPr lang="en-US" sz="1700" dirty="0">
                <a:solidFill>
                  <a:schemeClr val="bg2">
                    <a:lumMod val="50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Lucida Sans" panose="020B0602030504020204" pitchFamily="34" charset="0"/>
              </a:rPr>
              <a:t>105 Thomaston </a:t>
            </a:r>
            <a:r>
              <a:rPr lang="en-US" sz="1700" dirty="0" smtClean="0">
                <a:solidFill>
                  <a:schemeClr val="bg2">
                    <a:lumMod val="50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Lucida Sans" panose="020B0602030504020204" pitchFamily="34" charset="0"/>
              </a:rPr>
              <a:t>Avenue</a:t>
            </a:r>
          </a:p>
          <a:p>
            <a:pPr algn="r"/>
            <a:r>
              <a:rPr lang="en-US" sz="1200" dirty="0" err="1">
                <a:solidFill>
                  <a:schemeClr val="bg2">
                    <a:lumMod val="50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Lucida Sans" panose="020B0602030504020204" pitchFamily="34" charset="0"/>
              </a:rPr>
              <a:t>Brandymill</a:t>
            </a:r>
            <a:r>
              <a:rPr lang="en-US" sz="1200" dirty="0">
                <a:solidFill>
                  <a:schemeClr val="bg2">
                    <a:lumMod val="50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Lucida Sans" panose="020B0602030504020204" pitchFamily="34" charset="0"/>
              </a:rPr>
              <a:t> ~ Summerville</a:t>
            </a:r>
          </a:p>
          <a:p>
            <a:pPr algn="r"/>
            <a:r>
              <a:rPr lang="en-US" sz="1200" dirty="0">
                <a:solidFill>
                  <a:schemeClr val="bg2">
                    <a:lumMod val="50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Lucida Sans" panose="020B0602030504020204" pitchFamily="34" charset="0"/>
              </a:rPr>
              <a:t>MLS# 16009770 ~ $209,900</a:t>
            </a:r>
            <a:endParaRPr lang="en-US" sz="1200" dirty="0" smtClean="0">
              <a:solidFill>
                <a:schemeClr val="bg2">
                  <a:lumMod val="5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  <a:latin typeface="Lucida Sans" panose="020B0602030504020204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-2380" y="8992671"/>
            <a:ext cx="7772397" cy="978932"/>
            <a:chOff x="-4762" y="9067800"/>
            <a:chExt cx="7772397" cy="978932"/>
          </a:xfrm>
        </p:grpSpPr>
        <p:sp>
          <p:nvSpPr>
            <p:cNvPr id="6" name="Rectangle 5"/>
            <p:cNvSpPr/>
            <p:nvPr/>
          </p:nvSpPr>
          <p:spPr>
            <a:xfrm>
              <a:off x="-4762" y="9067800"/>
              <a:ext cx="7772397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it-IT" sz="1400" dirty="0">
                  <a:latin typeface="Lucida Sans" panose="020B0602030504020204" pitchFamily="34" charset="0"/>
                </a:rPr>
                <a:t>Laurie A </a:t>
              </a:r>
              <a:r>
                <a:rPr lang="it-IT" sz="1400" dirty="0" smtClean="0">
                  <a:latin typeface="Lucida Sans" panose="020B0602030504020204" pitchFamily="34" charset="0"/>
                </a:rPr>
                <a:t>Loparo, ABR</a:t>
              </a:r>
              <a:r>
                <a:rPr lang="en-US" sz="1400" dirty="0" smtClean="0">
                  <a:latin typeface="Lucida Sans" panose="020B0602030504020204" pitchFamily="34" charset="0"/>
                </a:rPr>
                <a:t/>
              </a:r>
              <a:br>
                <a:rPr lang="en-US" sz="1400" dirty="0" smtClean="0">
                  <a:latin typeface="Lucida Sans" panose="020B0602030504020204" pitchFamily="34" charset="0"/>
                </a:rPr>
              </a:br>
              <a:r>
                <a:rPr lang="en-US" sz="1100" dirty="0">
                  <a:latin typeface="Lucida Sans" panose="020B0602030504020204" pitchFamily="34" charset="0"/>
                </a:rPr>
                <a:t>laurieloparo@gmail.com</a:t>
              </a:r>
            </a:p>
            <a:p>
              <a:pPr algn="ctr"/>
              <a:r>
                <a:rPr lang="en-US" sz="1100" dirty="0" smtClean="0">
                  <a:latin typeface="Lucida Sans" panose="020B0602030504020204" pitchFamily="34" charset="0"/>
                </a:rPr>
                <a:t>lauriesellscharleston.com</a:t>
              </a:r>
              <a:endParaRPr lang="en-US" sz="1050" dirty="0">
                <a:latin typeface="Lucida Sans" panose="020B0602030504020204" pitchFamily="34" charset="0"/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-4762" y="9677400"/>
              <a:ext cx="7772396" cy="369332"/>
            </a:xfrm>
            <a:prstGeom prst="rect">
              <a:avLst/>
            </a:prstGeom>
          </p:spPr>
          <p:txBody>
            <a:bodyPr wrap="square" anchor="b">
              <a:spAutoFit/>
            </a:bodyPr>
            <a:lstStyle/>
            <a:p>
              <a:pPr algn="ctr"/>
              <a:r>
                <a:rPr lang="en-US" sz="900" dirty="0">
                  <a:latin typeface="Lucida Sans" panose="020B0602030504020204" pitchFamily="34" charset="0"/>
                </a:rPr>
                <a:t>Golden Bear </a:t>
              </a:r>
              <a:r>
                <a:rPr lang="en-US" sz="900" dirty="0" smtClean="0">
                  <a:latin typeface="Lucida Sans" panose="020B0602030504020204" pitchFamily="34" charset="0"/>
                </a:rPr>
                <a:t>Realty | 654 </a:t>
              </a:r>
              <a:r>
                <a:rPr lang="en-US" sz="900" dirty="0">
                  <a:latin typeface="Lucida Sans" panose="020B0602030504020204" pitchFamily="34" charset="0"/>
                </a:rPr>
                <a:t>Coleman Blvd, Suite </a:t>
              </a:r>
              <a:r>
                <a:rPr lang="en-US" sz="900" dirty="0" smtClean="0">
                  <a:latin typeface="Lucida Sans" panose="020B0602030504020204" pitchFamily="34" charset="0"/>
                </a:rPr>
                <a:t>100 | Mt </a:t>
              </a:r>
              <a:r>
                <a:rPr lang="en-US" sz="900" dirty="0">
                  <a:latin typeface="Lucida Sans" panose="020B0602030504020204" pitchFamily="34" charset="0"/>
                </a:rPr>
                <a:t>Pleasant , </a:t>
              </a:r>
              <a:r>
                <a:rPr lang="en-US" sz="900" dirty="0" smtClean="0">
                  <a:latin typeface="Lucida Sans" panose="020B0602030504020204" pitchFamily="34" charset="0"/>
                </a:rPr>
                <a:t>SC 29464</a:t>
              </a:r>
              <a:endParaRPr lang="en-US" sz="900" dirty="0">
                <a:latin typeface="Lucida Sans" panose="020B0602030504020204" pitchFamily="34" charset="0"/>
              </a:endParaRPr>
            </a:p>
            <a:p>
              <a:pPr algn="ctr"/>
              <a:r>
                <a:rPr lang="en-US" sz="900" dirty="0">
                  <a:latin typeface="Lucida Sans" panose="020B0602030504020204" pitchFamily="34" charset="0"/>
                </a:rPr>
                <a:t>Cell (843) </a:t>
              </a:r>
              <a:r>
                <a:rPr lang="en-US" sz="900" dirty="0" smtClean="0">
                  <a:latin typeface="Lucida Sans" panose="020B0602030504020204" pitchFamily="34" charset="0"/>
                </a:rPr>
                <a:t>442-1290 | Office </a:t>
              </a:r>
              <a:r>
                <a:rPr lang="en-US" sz="900" dirty="0">
                  <a:latin typeface="Lucida Sans" panose="020B0602030504020204" pitchFamily="34" charset="0"/>
                </a:rPr>
                <a:t>(855) </a:t>
              </a:r>
              <a:r>
                <a:rPr lang="en-US" sz="900" dirty="0" smtClean="0">
                  <a:latin typeface="Lucida Sans" panose="020B0602030504020204" pitchFamily="34" charset="0"/>
                </a:rPr>
                <a:t>352-9088 | Fax </a:t>
              </a:r>
              <a:r>
                <a:rPr lang="en-US" sz="900" dirty="0">
                  <a:latin typeface="Lucida Sans" panose="020B0602030504020204" pitchFamily="34" charset="0"/>
                </a:rPr>
                <a:t>(561) 721-3311</a:t>
              </a:r>
            </a:p>
          </p:txBody>
        </p:sp>
      </p:grp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7692" y="9258500"/>
            <a:ext cx="1145648" cy="467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85" y="30480"/>
            <a:ext cx="1696815" cy="692795"/>
          </a:xfrm>
          <a:prstGeom prst="rect">
            <a:avLst/>
          </a:prstGeom>
          <a:effectLst/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7143" y="9055800"/>
            <a:ext cx="981075" cy="873156"/>
          </a:xfrm>
          <a:prstGeom prst="rect">
            <a:avLst/>
          </a:prstGeom>
        </p:spPr>
      </p:pic>
      <p:pic>
        <p:nvPicPr>
          <p:cNvPr id="24" name="Picture 4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310" y="3414300"/>
            <a:ext cx="136969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" name="Picture 4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38523" y="3414300"/>
            <a:ext cx="136969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Picture 4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310" y="2286000"/>
            <a:ext cx="136969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" name="Picture 4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38523" y="2286000"/>
            <a:ext cx="136969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4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310" y="7927500"/>
            <a:ext cx="136969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4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310" y="4542600"/>
            <a:ext cx="136969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4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310" y="5670900"/>
            <a:ext cx="136969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4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310" y="6799200"/>
            <a:ext cx="136969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Rectangle 11"/>
          <p:cNvSpPr/>
          <p:nvPr/>
        </p:nvSpPr>
        <p:spPr>
          <a:xfrm>
            <a:off x="8153400" y="754299"/>
            <a:ext cx="114807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FF00"/>
                </a:soli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Freestyle Script" panose="030804020302050B0404" pitchFamily="66" charset="0"/>
              </a:rPr>
              <a:t>Just Reduced!</a:t>
            </a:r>
            <a:endParaRPr lang="en-US" dirty="0">
              <a:solidFill>
                <a:srgbClr val="FFFF00"/>
              </a:solidFill>
            </a:endParaRPr>
          </a:p>
        </p:txBody>
      </p:sp>
      <p:pic>
        <p:nvPicPr>
          <p:cNvPr id="23" name="Picture 4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38522" y="7927500"/>
            <a:ext cx="136969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4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38522" y="4542600"/>
            <a:ext cx="136969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4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38522" y="5670900"/>
            <a:ext cx="136969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Picture 4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38522" y="6799200"/>
            <a:ext cx="136969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31411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</TotalTime>
  <Words>277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eurofurence</vt:lpstr>
      <vt:lpstr>Freestyle Script</vt:lpstr>
      <vt:lpstr>Lucida Sans</vt:lpstr>
      <vt:lpstr>Office Theme</vt:lpstr>
      <vt:lpstr>Open House Saturday 11-1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37</cp:revision>
  <dcterms:created xsi:type="dcterms:W3CDTF">2006-08-16T00:00:00Z</dcterms:created>
  <dcterms:modified xsi:type="dcterms:W3CDTF">2016-04-14T15:05:09Z</dcterms:modified>
</cp:coreProperties>
</file>