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92" y="-325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105 Tin Can Alley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Summerville, SC 29483 ~ MLS# 15029862 ~ $229,900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832" y="4972185"/>
            <a:ext cx="3657600" cy="2653448"/>
          </a:xfrm>
        </p:spPr>
        <p:txBody>
          <a:bodyPr anchor="ctr">
            <a:no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Wonderful 4 true bedroom, 2478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sqft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home! Incredible location in Reminisce! 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2.5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bath, Well kept and sellers have put some upgrades into this home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Spacious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family room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home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or study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Crown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mouldings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screened back patio for entertaining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Dorchester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 schools! Private, fenced back yard. 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3286"/>
            <a:ext cx="3563058" cy="2286454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Christopher McCormick</a:t>
            </a:r>
            <a:endParaRPr lang="en-US" dirty="0">
              <a:latin typeface="Trebuchet MS" panose="020B0603020202020204" pitchFamily="34" charset="0"/>
            </a:endParaRPr>
          </a:p>
          <a:p>
            <a:pPr algn="ctr"/>
            <a:endParaRPr lang="en-US" sz="1100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Office </a:t>
            </a:r>
            <a:r>
              <a:rPr lang="en-US" sz="1100" dirty="0">
                <a:latin typeface="Trebuchet MS" panose="020B0603020202020204" pitchFamily="34" charset="0"/>
              </a:rPr>
              <a:t>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</a:t>
            </a:r>
            <a:r>
              <a:rPr lang="en-US" sz="1100" dirty="0" smtClean="0">
                <a:latin typeface="Trebuchet MS" panose="020B0603020202020204" pitchFamily="34" charset="0"/>
              </a:rPr>
              <a:t>843-224-3204</a:t>
            </a: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cjmccormick@carolinaone.com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707886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Motivated Seller in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Reminisce</a:t>
            </a:r>
          </a:p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 Bring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Your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Buyer ~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6389264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5152895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257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733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7625633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7625633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314" y="793286"/>
            <a:ext cx="3566160" cy="2285892"/>
          </a:xfrm>
          <a:prstGeom prst="rect">
            <a:avLst/>
          </a:prstGeom>
          <a:ln w="28575"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258" y="7625634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733" y="7625634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6436568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5200199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91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105 Tin Can Alley Summerville, SC 29483 ~ MLS# 15029862 ~ $229,900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2016-04-04T11:53:59Z</dcterms:modified>
</cp:coreProperties>
</file>