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92" y="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105 Tin Can Alley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Summerville, SC 29483 ~ MLS# 15029862 ~ $229,900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4972185"/>
            <a:ext cx="3657600" cy="2653448"/>
          </a:xfrm>
        </p:spPr>
        <p:txBody>
          <a:bodyPr anchor="ctr">
            <a:no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Wonderful 4 true bedroom, 2478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sqft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home! Incredible location in Reminisce! 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2.5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bath, Well kept and sellers have put some upgrades into this home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Spacious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family room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home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or study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Crown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mouldings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screened back patio for entertaining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Dorchester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 schools! Private, fenced back yard.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286"/>
            <a:ext cx="3563058" cy="2286454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769441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Motivated Seller in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Reminisce</a:t>
            </a:r>
          </a:p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Present Your Offer Today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6389264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5152895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314" y="793286"/>
            <a:ext cx="3566160" cy="2285892"/>
          </a:xfrm>
          <a:prstGeom prst="rect">
            <a:avLst/>
          </a:prstGeom>
          <a:ln w="28575"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8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6436568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5200199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92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105 Tin Can Alley Summerville, SC 29483 ~ MLS# 15029862 ~ $229,900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2016-06-20T20:11:31Z</dcterms:modified>
</cp:coreProperties>
</file>