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316" y="4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jp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2" y="3090402"/>
            <a:ext cx="7315200" cy="79579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105 Tin Can Alley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Summerville, SC 29483 ~ MLS# 15029862 ~ $229,900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832" y="4972185"/>
            <a:ext cx="3657600" cy="2653448"/>
          </a:xfrm>
        </p:spPr>
        <p:txBody>
          <a:bodyPr anchor="ctr">
            <a:no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Wonderful 4 true bedroom, 2478 </a:t>
            </a:r>
            <a:r>
              <a:rPr lang="en-US" sz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sqft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home! Incredible location in Reminisce! 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2.5 bath, Well kept and sellers have put some upgrades into this home.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Spacious family room, home office or study, Crown </a:t>
            </a:r>
            <a:r>
              <a:rPr lang="en-US" sz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mouldings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screened back patio for entertaining.</a:t>
            </a:r>
          </a:p>
          <a:p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Dorchester 2 schools! Private, fenced back yard.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3286"/>
            <a:ext cx="3563058" cy="2286454"/>
          </a:xfrm>
          <a:prstGeom prst="rect">
            <a:avLst/>
          </a:prstGeom>
          <a:ln w="28575">
            <a:noFill/>
          </a:ln>
        </p:spPr>
      </p:pic>
      <p:sp>
        <p:nvSpPr>
          <p:cNvPr id="17" name="Rectangle 16"/>
          <p:cNvSpPr/>
          <p:nvPr/>
        </p:nvSpPr>
        <p:spPr>
          <a:xfrm>
            <a:off x="20897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Christopher McCormick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Office - 843-974-6200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- 843-224-3204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cjmccormick@carolinaone.com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033" y="0"/>
            <a:ext cx="7315199" cy="769441"/>
          </a:xfrm>
          <a:prstGeom prst="rect">
            <a:avLst/>
          </a:prstGeom>
          <a:gradFill>
            <a:gsLst>
              <a:gs pos="0">
                <a:srgbClr val="002060"/>
              </a:gs>
              <a:gs pos="100000">
                <a:schemeClr val="accent1">
                  <a:shade val="100000"/>
                  <a:satMod val="115000"/>
                  <a:alpha val="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Motivated Seller in Reminisce</a:t>
            </a:r>
          </a:p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~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Present Your Offer Today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~</a:t>
            </a:r>
          </a:p>
        </p:txBody>
      </p:sp>
      <p:pic>
        <p:nvPicPr>
          <p:cNvPr id="1026" name="Picture 2" descr="http://images2.e-net.com/pruosha/agent/full/216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839" y="8859411"/>
            <a:ext cx="768335" cy="114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07" y="6389264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07" y="5152895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257" y="3896862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733" y="3896862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" y="3896862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07" y="3896862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" y="7625633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207" y="7625633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8314" y="793286"/>
            <a:ext cx="3566160" cy="2285892"/>
          </a:xfrm>
          <a:prstGeom prst="rect">
            <a:avLst/>
          </a:prstGeom>
          <a:ln w="28575">
            <a:noFill/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258" y="7625634"/>
            <a:ext cx="1599209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733" y="7625634"/>
            <a:ext cx="1599209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" y="6436568"/>
            <a:ext cx="1599209" cy="10646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" y="5200199"/>
            <a:ext cx="1599209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92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105 Tin Can Alley Summerville, SC 29483 ~ MLS# 15029862 ~ $229,900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27</cp:revision>
  <dcterms:created xsi:type="dcterms:W3CDTF">2006-08-16T00:00:00Z</dcterms:created>
  <dcterms:modified xsi:type="dcterms:W3CDTF">2016-08-16T21:40:27Z</dcterms:modified>
</cp:coreProperties>
</file>