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1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105 Tin Can Alley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15029862 ~ $219,900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4972185"/>
            <a:ext cx="3657600" cy="2653448"/>
          </a:xfrm>
        </p:spPr>
        <p:txBody>
          <a:bodyPr anchor="ctr"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Wonderful 4 true bedroom, 2478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home! Incredible location in Reminisce! 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2.5 bath, Well kept and sellers have put some upgrades into this home.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Spacious family room, home office or study, Crown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mouldings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screened back patio for entertaining.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Dorchester 2 schools! Private, fenced back yard.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286"/>
            <a:ext cx="3563058" cy="2286454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69441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Motivated Seller in Reminisce</a:t>
            </a:r>
          </a:p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All Offers Considered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</a:t>
            </a: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6389264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5152895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314" y="793286"/>
            <a:ext cx="3566160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8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6436568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5200199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91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105 Tin Can Alley Summerville, SC 29483 ~ MLS# 15029862 ~ $219,900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2016-09-12T17:16:01Z</dcterms:modified>
</cp:coreProperties>
</file>