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F0066"/>
    <a:srgbClr val="00FFCC"/>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1200" y="-16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76439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292405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16366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060825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503871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7864CD-54CD-4BDB-B05D-957ACBC9DE10}"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573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7864CD-54CD-4BDB-B05D-957ACBC9DE10}" type="datetimeFigureOut">
              <a:rPr lang="en-US" smtClean="0"/>
              <a:t>11/11/2017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154770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7864CD-54CD-4BDB-B05D-957ACBC9DE10}" type="datetimeFigureOut">
              <a:rPr lang="en-US" smtClean="0"/>
              <a:t>11/11/2017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701644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864CD-54CD-4BDB-B05D-957ACBC9DE10}" type="datetimeFigureOut">
              <a:rPr lang="en-US" smtClean="0"/>
              <a:t>11/11/2017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037793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B67864CD-54CD-4BDB-B05D-957ACBC9DE10}"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133065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B67864CD-54CD-4BDB-B05D-957ACBC9DE10}"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3898972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67864CD-54CD-4BDB-B05D-957ACBC9DE10}" type="datetimeFigureOut">
              <a:rPr lang="en-US" smtClean="0"/>
              <a:t>11/11/2017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9983BDC-B1ED-4D2E-B5F6-992D7FEDB654}" type="slidenum">
              <a:rPr lang="en-US" smtClean="0"/>
              <a:t>‹#›</a:t>
            </a:fld>
            <a:endParaRPr lang="en-US"/>
          </a:p>
        </p:txBody>
      </p:sp>
    </p:spTree>
    <p:extLst>
      <p:ext uri="{BB962C8B-B14F-4D97-AF65-F5344CB8AC3E}">
        <p14:creationId xmlns:p14="http://schemas.microsoft.com/office/powerpoint/2010/main" val="1079604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FF"/>
        </a:solidFill>
        <a:effectLst/>
      </p:bgPr>
    </p:bg>
    <p:spTree>
      <p:nvGrpSpPr>
        <p:cNvPr id="1" name=""/>
        <p:cNvGrpSpPr/>
        <p:nvPr/>
      </p:nvGrpSpPr>
      <p:grpSpPr>
        <a:xfrm>
          <a:off x="0" y="0"/>
          <a:ext cx="0" cy="0"/>
          <a:chOff x="0" y="0"/>
          <a:chExt cx="0" cy="0"/>
        </a:xfrm>
      </p:grpSpPr>
      <p:sp>
        <p:nvSpPr>
          <p:cNvPr id="11" name="Rectangle: Rounded Corners 10"/>
          <p:cNvSpPr/>
          <p:nvPr/>
        </p:nvSpPr>
        <p:spPr>
          <a:xfrm>
            <a:off x="2666775" y="8927190"/>
            <a:ext cx="1652586" cy="27395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Rounded Corners 21"/>
          <p:cNvSpPr/>
          <p:nvPr/>
        </p:nvSpPr>
        <p:spPr>
          <a:xfrm>
            <a:off x="3114675" y="8715376"/>
            <a:ext cx="771525" cy="69528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descr="20160803175114985293000000-o"/>
          <p:cNvSpPr>
            <a:spLocks noChangeArrowheads="1"/>
          </p:cNvSpPr>
          <p:nvPr/>
        </p:nvSpPr>
        <p:spPr bwMode="auto">
          <a:xfrm>
            <a:off x="403225" y="449943"/>
            <a:ext cx="6975475" cy="9154432"/>
          </a:xfrm>
          <a:prstGeom prst="rect">
            <a:avLst/>
          </a:prstGeom>
          <a:noFill/>
          <a:ln w="76200" algn="ctr">
            <a:solidFill>
              <a:srgbClr val="CC0099"/>
            </a:solid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2623" y="523913"/>
            <a:ext cx="1920240" cy="1280160"/>
          </a:xfrm>
          <a:prstGeom prst="rect">
            <a:avLst/>
          </a:prstGeom>
          <a:noFill/>
          <a:ln w="12700" algn="in">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72623" y="3099053"/>
            <a:ext cx="1920240" cy="1280160"/>
          </a:xfrm>
          <a:prstGeom prst="rect">
            <a:avLst/>
          </a:prstGeom>
          <a:noFill/>
          <a:ln w="12700" algn="in">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72624" y="4386623"/>
            <a:ext cx="1920238" cy="1280159"/>
          </a:xfrm>
          <a:prstGeom prst="rect">
            <a:avLst/>
          </a:prstGeom>
          <a:noFill/>
          <a:ln w="12700" algn="in">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73291" y="5674192"/>
            <a:ext cx="1918903" cy="1280160"/>
          </a:xfrm>
          <a:prstGeom prst="rect">
            <a:avLst/>
          </a:prstGeom>
          <a:noFill/>
          <a:ln w="12700" algn="in">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72624" y="8249331"/>
            <a:ext cx="1920238" cy="1280159"/>
          </a:xfrm>
          <a:prstGeom prst="rect">
            <a:avLst/>
          </a:prstGeom>
          <a:noFill/>
          <a:ln w="12700" algn="in">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9"/>
          <p:cNvSpPr txBox="1">
            <a:spLocks noChangeArrowheads="1"/>
          </p:cNvSpPr>
          <p:nvPr/>
        </p:nvSpPr>
        <p:spPr bwMode="auto">
          <a:xfrm>
            <a:off x="2462261" y="585136"/>
            <a:ext cx="4822777" cy="11577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2800" b="1" dirty="0">
                <a:latin typeface="Century Gothic" panose="020B0502020202020204" pitchFamily="34" charset="0"/>
              </a:rPr>
              <a:t>105 Trillium Avenue</a:t>
            </a:r>
          </a:p>
          <a:p>
            <a:pPr lvl="0" algn="ctr" eaLnBrk="0" fontAlgn="base" hangingPunct="0">
              <a:spcBef>
                <a:spcPct val="0"/>
              </a:spcBef>
              <a:spcAft>
                <a:spcPct val="0"/>
              </a:spcAft>
            </a:pPr>
            <a:r>
              <a:rPr kumimoji="0" lang="en-US" altLang="en-US" sz="2200" b="0" i="0" u="none" strike="noStrike" cap="none" normalizeH="0" baseline="0" dirty="0">
                <a:ln>
                  <a:noFill/>
                </a:ln>
                <a:effectLst/>
                <a:latin typeface="Century Gothic" panose="020B0502020202020204" pitchFamily="34" charset="0"/>
              </a:rPr>
              <a:t>White Gables ~ Summerville</a:t>
            </a:r>
          </a:p>
          <a:p>
            <a:pPr lvl="0" algn="ctr" eaLnBrk="0" fontAlgn="base" hangingPunct="0">
              <a:spcBef>
                <a:spcPct val="0"/>
              </a:spcBef>
              <a:spcAft>
                <a:spcPct val="0"/>
              </a:spcAft>
            </a:pPr>
            <a:r>
              <a:rPr lang="en-US" altLang="en-US" sz="2200" dirty="0">
                <a:latin typeface="Century Gothic" panose="020B0502020202020204" pitchFamily="34" charset="0"/>
              </a:rPr>
              <a:t>MLS# 17023532 ~ $253,000</a:t>
            </a:r>
            <a:endParaRPr kumimoji="0" lang="en-US" altLang="en-US" sz="1800" b="0" i="0" u="none" strike="noStrike" cap="none" normalizeH="0" baseline="0" dirty="0">
              <a:ln>
                <a:noFill/>
              </a:ln>
              <a:effectLst/>
              <a:latin typeface="Century Gothic" panose="020B0502020202020204" pitchFamily="34" charset="0"/>
            </a:endParaRPr>
          </a:p>
        </p:txBody>
      </p:sp>
      <p:sp>
        <p:nvSpPr>
          <p:cNvPr id="6" name="Text Box 10"/>
          <p:cNvSpPr txBox="1">
            <a:spLocks noChangeArrowheads="1"/>
          </p:cNvSpPr>
          <p:nvPr/>
        </p:nvSpPr>
        <p:spPr bwMode="auto">
          <a:xfrm>
            <a:off x="2462261" y="1811483"/>
            <a:ext cx="4838652" cy="65027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1400" b="1" i="1" dirty="0">
                <a:latin typeface="Century Gothic" panose="020B0502020202020204" pitchFamily="34" charset="0"/>
              </a:rPr>
              <a:t>Welcome Home!</a:t>
            </a:r>
          </a:p>
          <a:p>
            <a:pPr lvl="0" algn="ctr" eaLnBrk="0" fontAlgn="base" hangingPunct="0">
              <a:spcBef>
                <a:spcPct val="0"/>
              </a:spcBef>
              <a:spcAft>
                <a:spcPct val="0"/>
              </a:spcAft>
            </a:pPr>
            <a:r>
              <a:rPr lang="en-US" altLang="en-US" sz="1400" dirty="0">
                <a:latin typeface="Century Gothic" panose="020B0502020202020204" pitchFamily="34" charset="0"/>
              </a:rPr>
              <a:t>Your new home is shouting to you from this private one sided street across from woodlands, where parking is NEVER an issue. This full double porch,4BR(double master suites)3.5BA has tons of upgrades; double French doors off the dining room &amp; master onto the porches, perfect place for your rocking chairs &amp; birdwatching. Walk into your formal dining room with built-in custom bookcase perfect for moms china or use the room as a man cave and set up TV and trophies! Large open kitchen to living space with enough space for family gatherings. 42'' cabinets, enormous pantry of your dreams, upgraded lighting &amp; unique overhead pot storage. First floor is gorgeously adorned with gleaming hardwoods. Upstairs find the 1st master suite opening onto upstairs full porch, garden tub, dual vanity sinks, amazing tile floor in your master bath. 2nd &amp; 3rd bedrooms are perfect size for your growing family. 3rd floor setting can be used as a guest suite, MIL suite or your MB away from everyone else with a full bath as well. All rooms equipped with ceiling fans, and BRAND NEW HVAC. Out back find upgraded 20x20 garage beyond the beautifully landscaped private backyard. Enjoy the privacy fence and backyard oasis perfect for entertaining. White Gables welcomes your family into this highly desired community with all the amenities: clubhouse, soccer fields, tennis, basketball, fishing ponds, Olympic sized pool &amp; 2 playgrounds. DD2 school bus picks up at the clubhouse! You do not want to miss owning this beauty!</a:t>
            </a:r>
            <a:endParaRPr kumimoji="0" lang="en-US" altLang="en-US" sz="1600" b="0" i="0" u="none" strike="noStrike" cap="none" normalizeH="0" baseline="0" dirty="0">
              <a:ln>
                <a:noFill/>
              </a:ln>
              <a:effectLst/>
              <a:latin typeface="Century Gothic" panose="020B0502020202020204" pitchFamily="34" charset="0"/>
            </a:endParaRPr>
          </a:p>
        </p:txBody>
      </p:sp>
      <p:sp>
        <p:nvSpPr>
          <p:cNvPr id="7" name="AutoShape 11"/>
          <p:cNvSpPr>
            <a:spLocks noChangeArrowheads="1"/>
          </p:cNvSpPr>
          <p:nvPr/>
        </p:nvSpPr>
        <p:spPr bwMode="auto">
          <a:xfrm>
            <a:off x="496888" y="-758146"/>
            <a:ext cx="6788150" cy="619125"/>
          </a:xfrm>
          <a:prstGeom prst="ribbon">
            <a:avLst>
              <a:gd name="adj1" fmla="val 12500"/>
              <a:gd name="adj2" fmla="val 72056"/>
            </a:avLst>
          </a:prstGeom>
          <a:solidFill>
            <a:srgbClr val="FFFF00"/>
          </a:solidFill>
          <a:ln w="9525">
            <a:solidFill>
              <a:srgbClr val="FFE166"/>
            </a:solidFill>
            <a:round/>
            <a:headEnd/>
            <a:tailEnd/>
          </a:ln>
          <a:effectLst>
            <a:outerShdw blurRad="50800" dist="38100" dir="5400000" algn="t" rotWithShape="0">
              <a:srgbClr val="000000">
                <a:alpha val="39999"/>
              </a:srgbClr>
            </a:outerShdw>
          </a:effec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kumimoji="0" lang="en-US" altLang="en-US" sz="3200" b="0" i="1" u="none" strike="noStrike" cap="none" normalizeH="0" baseline="0" dirty="0">
                <a:ln>
                  <a:noFill/>
                </a:ln>
                <a:solidFill>
                  <a:srgbClr val="6633CC"/>
                </a:solidFill>
                <a:effectLst/>
                <a:latin typeface="Times New Roman" panose="02020603050405020304" pitchFamily="18" charset="0"/>
              </a:rPr>
              <a:t>Come See This Home Today!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 Box 12"/>
          <p:cNvSpPr txBox="1">
            <a:spLocks noChangeArrowheads="1"/>
          </p:cNvSpPr>
          <p:nvPr/>
        </p:nvSpPr>
        <p:spPr bwMode="auto">
          <a:xfrm>
            <a:off x="0" y="9563780"/>
            <a:ext cx="778192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00000"/>
              </a:solidFill>
              <a:effectLst/>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Century Gothic" panose="020B0502020202020204" pitchFamily="34" charset="0"/>
              </a:rPr>
              <a:t>AgentOwned Premiere Group • 100 Crowfield Blvd • Goose Creek, SC 29445</a:t>
            </a:r>
            <a:endParaRPr kumimoji="0" lang="en-US" altLang="en-US" sz="1800" b="0" i="0" u="none" strike="noStrike" cap="none" normalizeH="0" baseline="0" dirty="0">
              <a:ln>
                <a:noFill/>
              </a:ln>
              <a:solidFill>
                <a:schemeClr val="tx1"/>
              </a:solidFill>
              <a:effectLst/>
              <a:latin typeface="Century Gothic" panose="020B0502020202020204" pitchFamily="34" charset="0"/>
            </a:endParaRPr>
          </a:p>
        </p:txBody>
      </p:sp>
      <p:pic>
        <p:nvPicPr>
          <p:cNvPr id="1037" name="Picture 13" descr="agentowned_clear"/>
          <p:cNvPicPr>
            <a:picLocks noChangeAspect="1" noChangeArrowheads="1"/>
          </p:cNvPicPr>
          <p:nvPr/>
        </p:nvPicPr>
        <p:blipFill>
          <a:blip r:embed="rId7">
            <a:extLst>
              <a:ext uri="{28A0092B-C50C-407E-A947-70E740481C1C}">
                <a14:useLocalDpi xmlns:a14="http://schemas.microsoft.com/office/drawing/2010/main" val="0"/>
              </a:ext>
            </a:extLst>
          </a:blip>
          <a:srcRect l="1468" r="1468"/>
          <a:stretch>
            <a:fillRect/>
          </a:stretch>
        </p:blipFill>
        <p:spPr bwMode="auto">
          <a:xfrm>
            <a:off x="2616200" y="8645525"/>
            <a:ext cx="1771650" cy="835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9" name="Text Box 14"/>
          <p:cNvSpPr txBox="1">
            <a:spLocks noChangeArrowheads="1"/>
          </p:cNvSpPr>
          <p:nvPr/>
        </p:nvSpPr>
        <p:spPr bwMode="auto">
          <a:xfrm>
            <a:off x="4491038" y="8612188"/>
            <a:ext cx="2038350"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Lisa Horan </a:t>
            </a:r>
          </a:p>
          <a:p>
            <a:pPr lvl="0" algn="ctr" eaLnBrk="0" fontAlgn="base" hangingPunct="0">
              <a:spcBef>
                <a:spcPct val="0"/>
              </a:spcBef>
              <a:spcAft>
                <a:spcPct val="0"/>
              </a:spcAft>
            </a:pPr>
            <a:r>
              <a:rPr lang="en-US" altLang="en-US" sz="1400" i="1" dirty="0">
                <a:solidFill>
                  <a:srgbClr val="000000"/>
                </a:solidFill>
                <a:latin typeface="Century Gothic" panose="020B0502020202020204" pitchFamily="34" charset="0"/>
              </a:rPr>
              <a:t>Full Service Realtor</a:t>
            </a:r>
          </a:p>
          <a:p>
            <a:pPr lvl="0" algn="ctr" eaLnBrk="0" fontAlgn="base" hangingPunct="0">
              <a:spcBef>
                <a:spcPct val="0"/>
              </a:spcBef>
              <a:spcAft>
                <a:spcPct val="0"/>
              </a:spcAft>
            </a:pPr>
            <a:r>
              <a:rPr lang="en-US" altLang="en-US" sz="1400" dirty="0">
                <a:solidFill>
                  <a:srgbClr val="000000"/>
                </a:solidFill>
                <a:latin typeface="Century Gothic" panose="020B0502020202020204" pitchFamily="34" charset="0"/>
              </a:rPr>
              <a:t>843-501-8856</a:t>
            </a:r>
            <a:endParaRPr kumimoji="0" lang="en-US" altLang="en-US" sz="1400" b="0" i="0" u="none" strike="noStrike" cap="none" normalizeH="0" baseline="0" dirty="0">
              <a:ln>
                <a:noFill/>
              </a:ln>
              <a:solidFill>
                <a:srgbClr val="000000"/>
              </a:solidFill>
              <a:effectLst/>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lisaghoran@gmail.com</a:t>
            </a:r>
            <a:endParaRPr kumimoji="0" lang="en-US" altLang="en-US" sz="1800" b="0" i="0" u="none" strike="noStrike" cap="none" normalizeH="0" baseline="0" dirty="0">
              <a:ln>
                <a:noFill/>
              </a:ln>
              <a:solidFill>
                <a:schemeClr val="tx1"/>
              </a:solidFill>
              <a:effectLst/>
              <a:latin typeface="Century Gothic" panose="020B0502020202020204" pitchFamily="34" charset="0"/>
            </a:endParaRPr>
          </a:p>
        </p:txBody>
      </p:sp>
      <p:pic>
        <p:nvPicPr>
          <p:cNvPr id="1039" name="Picture 15" descr="IMG_5582"/>
          <p:cNvPicPr>
            <a:picLocks noChangeAspect="1" noChangeArrowheads="1"/>
          </p:cNvPicPr>
          <p:nvPr/>
        </p:nvPicPr>
        <p:blipFill>
          <a:blip r:embed="rId8">
            <a:extLst>
              <a:ext uri="{28A0092B-C50C-407E-A947-70E740481C1C}">
                <a14:useLocalDpi xmlns:a14="http://schemas.microsoft.com/office/drawing/2010/main" val="0"/>
              </a:ext>
            </a:extLst>
          </a:blip>
          <a:srcRect l="3601" t="4587" r="2161" b="3401"/>
          <a:stretch>
            <a:fillRect/>
          </a:stretch>
        </p:blipFill>
        <p:spPr bwMode="auto">
          <a:xfrm>
            <a:off x="6632575" y="8601075"/>
            <a:ext cx="668338" cy="923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0" name="Rectangle 9"/>
          <p:cNvSpPr/>
          <p:nvPr/>
        </p:nvSpPr>
        <p:spPr>
          <a:xfrm>
            <a:off x="-1" y="-18399"/>
            <a:ext cx="7781925" cy="430887"/>
          </a:xfrm>
          <a:prstGeom prst="rect">
            <a:avLst/>
          </a:prstGeom>
        </p:spPr>
        <p:txBody>
          <a:bodyPr wrap="square">
            <a:spAutoFit/>
          </a:bodyPr>
          <a:lstStyle/>
          <a:p>
            <a:pPr lvl="0" algn="ctr" eaLnBrk="0" fontAlgn="base" hangingPunct="0">
              <a:spcBef>
                <a:spcPct val="0"/>
              </a:spcBef>
              <a:spcAft>
                <a:spcPct val="0"/>
              </a:spcAft>
            </a:pPr>
            <a:r>
              <a:rPr lang="en-US" altLang="en-US" sz="2200" b="1" i="1" dirty="0">
                <a:latin typeface="Century Gothic" panose="020B0502020202020204" pitchFamily="34" charset="0"/>
              </a:rPr>
              <a:t>White Gables Is Where Your White Christmas Should Be</a:t>
            </a:r>
            <a:endParaRPr kumimoji="0" lang="en-US" altLang="en-US" sz="2200" b="1" i="0" u="none" strike="noStrike" cap="none" normalizeH="0" baseline="0" dirty="0">
              <a:ln>
                <a:noFill/>
              </a:ln>
              <a:effectLst/>
              <a:latin typeface="Century Gothic" panose="020B0502020202020204" pitchFamily="34" charset="0"/>
            </a:endParaRPr>
          </a:p>
        </p:txBody>
      </p:sp>
      <p:pic>
        <p:nvPicPr>
          <p:cNvPr id="20" name="Picture 7"/>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72623" y="6961762"/>
            <a:ext cx="1920240" cy="1280160"/>
          </a:xfrm>
          <a:prstGeom prst="rect">
            <a:avLst/>
          </a:prstGeom>
          <a:noFill/>
          <a:ln w="12700" algn="in">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1"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472623" y="1811483"/>
            <a:ext cx="1920240" cy="1280160"/>
          </a:xfrm>
          <a:prstGeom prst="rect">
            <a:avLst/>
          </a:prstGeom>
          <a:noFill/>
          <a:ln w="12700" algn="in">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6658770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332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10</cp:revision>
  <dcterms:created xsi:type="dcterms:W3CDTF">2017-11-11T02:09:12Z</dcterms:created>
  <dcterms:modified xsi:type="dcterms:W3CDTF">2017-11-11T19:24:31Z</dcterms:modified>
</cp:coreProperties>
</file>