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6" r="7306"/>
          <a:stretch/>
        </p:blipFill>
        <p:spPr bwMode="auto">
          <a:xfrm>
            <a:off x="0" y="-1"/>
            <a:ext cx="8229599" cy="541550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Broker Open House</a:t>
            </a:r>
          </a:p>
          <a:p>
            <a:pPr algn="r"/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Thursday August 15</a:t>
            </a:r>
            <a:r>
              <a:rPr lang="en-US" b="1" baseline="300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th</a:t>
            </a:r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 </a:t>
            </a:r>
          </a:p>
          <a:p>
            <a:pPr algn="r"/>
            <a:r>
              <a:rPr lang="en-US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12:30 - 2:30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39976"/>
            <a:ext cx="8229600" cy="1942541"/>
          </a:xfrm>
        </p:spPr>
        <p:txBody>
          <a:bodyPr anchor="ctr">
            <a:noAutofit/>
          </a:bodyPr>
          <a:lstStyle/>
          <a:p>
            <a:r>
              <a:rPr lang="en-US" sz="95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Incredibly elegant home, with 1,100 sf of porches, overlooking a large, quiet pond and Rookery in I'On - completely private, yet you can walk to everything. 10' ceilings downstairs 9' ceilings upstairs, gorgeous finishes; large, comfortable rooms and porches made for entertaining make this home special. Gourmet kitchen with top-of-the-line appliances, a center island that seats six, tons of cabinetry for great storage, wine fridge, ice maker, wet bar and a built-in desk. The kitchen is adjacent to a large family room that has access to a porch to the side yard as well as to the front piazza. Across the front hall is the lovely living room with a fireplace, which leads to the large dining room, which has a built-in display cabinet. A walk-in pantry, coat closet and powder room complete the first floor. Upstairs you will find 4 bedrooms, 3 of which have views of the pond and Rookery, and have access to the full length screened in porch. Large primary bedroom - his and her walk-in closets with built-ins, and in the primary bath, double vanities, WC, tub and shower. Two other bedrooms have </a:t>
            </a:r>
            <a:r>
              <a:rPr lang="en-US" sz="950" dirty="0" err="1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en</a:t>
            </a:r>
            <a:r>
              <a:rPr lang="en-US" sz="95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suite baths. Nice laundry room with built in cabinets, drying area and stacked washer/dryer. An oversized two car garage (with storage closets) and a huge room currently used for exercise and storage are on the lower level. There is definitely room for a pool in this yard, if you would like to add one. New roof in 2023. Stunning home and location. Award winning I'On offers many amenities - scenic marsh trails, deep water boat landings and docks, parks, playgrounds, neighborhood events and great restaurants. I'On is a 10-minute drive to Charleston, as well as to the beaches of Sullivan's Island and the Isle of Palms.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0" y="7884634"/>
            <a:ext cx="1577340" cy="105156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1663065" y="7884634"/>
            <a:ext cx="1577340" cy="105156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97626" y="8981771"/>
            <a:ext cx="2834348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Wendy Nixon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203-858-7909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wlknixon@gmail.com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wendynixon.agentowned.com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067" y="9046675"/>
            <a:ext cx="1497726" cy="685800"/>
          </a:xfrm>
          <a:prstGeom prst="rect">
            <a:avLst/>
          </a:prstGeom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4989195" y="7884634"/>
            <a:ext cx="1577340" cy="105156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216122" y="9046675"/>
            <a:ext cx="685800" cy="6858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3326130" y="7884634"/>
            <a:ext cx="1577340" cy="105156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5" y="5081183"/>
            <a:ext cx="8240091" cy="656677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105 Jakes Lane</a:t>
            </a:r>
            <a:b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Ion ·  Mount Pleasant, SC 29464 ·  MLS# 24016991 ·  $3,700,000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652260" y="7884634"/>
            <a:ext cx="1577340" cy="105156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405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Calibri</vt:lpstr>
      <vt:lpstr>Century Gothic</vt:lpstr>
      <vt:lpstr>Office Theme</vt:lpstr>
      <vt:lpstr>105 Jakes Lane Ion ·  Mount Pleasant, SC 29464 ·  MLS# 24016991 ·  $3,700,000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112</cp:revision>
  <dcterms:created xsi:type="dcterms:W3CDTF">2006-08-16T00:00:00Z</dcterms:created>
  <dcterms:modified xsi:type="dcterms:W3CDTF">2024-08-11T15:35:47Z</dcterms:modified>
</cp:coreProperties>
</file>