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660"/>
  </p:normalViewPr>
  <p:slideViewPr>
    <p:cSldViewPr>
      <p:cViewPr varScale="1">
        <p:scale>
          <a:sx n="72" d="100"/>
          <a:sy n="72" d="100"/>
        </p:scale>
        <p:origin x="3396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" b="30638"/>
          <a:stretch>
            <a:fillRect/>
          </a:stretch>
        </p:blipFill>
        <p:spPr>
          <a:xfrm>
            <a:off x="0" y="0"/>
            <a:ext cx="8218885" cy="3764643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0"/>
            <a:ext cx="8229601" cy="72159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105 Jean Drive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Eutawville, SC 29048 | MLS# 25032409 | $465,000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46985" y="8981182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Brandon Ray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(843) 499-1928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brandon.ray@carolinaone.com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www.lakelifescstyle.com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15895" y="9087178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429224" y="3067464"/>
            <a:ext cx="2539041" cy="101566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Open House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Wednesday, 7/20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3-5PM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00" b="1" i="1" dirty="0">
                <a:solidFill>
                  <a:schemeClr val="tx2"/>
                </a:solidFill>
                <a:latin typeface="Trajan Pro" panose="02020502050506020301" pitchFamily="18" charset="0"/>
              </a:rPr>
              <a:t>New Price! Lake Marion Waterfront!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9" r="14086"/>
          <a:stretch/>
        </p:blipFill>
        <p:spPr>
          <a:xfrm>
            <a:off x="6809509" y="9030587"/>
            <a:ext cx="1066800" cy="97840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895752"/>
            <a:ext cx="6629400" cy="5060316"/>
          </a:xfrm>
        </p:spPr>
        <p:txBody>
          <a:bodyPr anchor="ctr">
            <a:noAutofit/>
          </a:bodyPr>
          <a:lstStyle/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00" dirty="0">
                <a:latin typeface="Trebuchet MS" panose="020B0603020202020204" pitchFamily="34" charset="0"/>
              </a:rPr>
              <a:t>Welcome to 105 Jean Drive in Eutawville — a waterfront retreat offering space, comfort, and true Lake Marion living. Set on a generous .93-acre deeded waterfront lot, with an additional .75 acres under marginal lease, this property offers nearly 2 acres total, providing room to relax, entertain, and enjoy the outdoors. A private dock delivers quick, easy access to Lake Marion, South Carolina's largest lake, known for its expansive open water, boating, fishing, and year-round recreation across more than 110,000 acres.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endParaRPr lang="en-US" sz="120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00" dirty="0">
                <a:latin typeface="Trebuchet MS" panose="020B0603020202020204" pitchFamily="34" charset="0"/>
              </a:rPr>
              <a:t>This 6-bedroom, 2.5-bath home offers 2,288 square feet of living space with a warm, inviting lake house feel throughout. The living room features high ceilings and a brick fireplace, creating a cozy focal point for gatherings after a day on the water. A large sunroom extends the living space and is ideal for summer evenings, morning coffee, or hosting friends and family.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endParaRPr lang="en-US" sz="120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00" dirty="0">
                <a:latin typeface="Trebuchet MS" panose="020B0603020202020204" pitchFamily="34" charset="0"/>
              </a:rPr>
              <a:t>The main level includes a primary suite, an additional guest bedroom, and a convenient half bath, while four bedrooms upstairs provide flexibility for guests, home office space, or multi-generational living. Additional features include a 2-car garage and a fenced backyard, offering both functionality and privacy.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endParaRPr lang="en-US" sz="120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00" dirty="0">
                <a:latin typeface="Trebuchet MS" panose="020B0603020202020204" pitchFamily="34" charset="0"/>
              </a:rPr>
              <a:t>Whether you're seeking a primary residence or a secondary home near the lake, this property offers a rare combination of waterfront access, acreage, and versatile living space. Lake Marion's location allows convenient access to nearby towns while maintaining the peaceful, outdoor lifestyle the area is known for.</a:t>
            </a:r>
          </a:p>
          <a:p>
            <a:pPr>
              <a:spcBef>
                <a:spcPts val="120"/>
              </a:spcBef>
              <a:spcAft>
                <a:spcPts val="120"/>
              </a:spcAft>
            </a:pPr>
            <a:endParaRPr lang="en-US" sz="120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00" dirty="0">
                <a:latin typeface="Trebuchet MS" panose="020B0603020202020204" pitchFamily="34" charset="0"/>
              </a:rPr>
              <a:t>Schedule your private showing today to explore the possibilities at 105 Jean Drive and experience waterfront living on Lake Marion firsthand.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663D299-70E4-584F-6F7D-2BB15B6CD47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895752"/>
            <a:ext cx="1599366" cy="159936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894875E-6873-9F08-46F4-611D12FC7BD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626227"/>
            <a:ext cx="1599366" cy="159936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90C4381-9E37-5B96-D421-C5323778228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356702"/>
            <a:ext cx="1599366" cy="159936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355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105 Jean Drive Eutawville, SC 29048 | MLS# 25032409 | $465,000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62</cp:revision>
  <dcterms:created xsi:type="dcterms:W3CDTF">2006-08-16T00:00:00Z</dcterms:created>
  <dcterms:modified xsi:type="dcterms:W3CDTF">2026-01-30T03:01:13Z</dcterms:modified>
</cp:coreProperties>
</file>