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556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6" y="269"/>
            <a:ext cx="8226488" cy="54843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Get ready for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summer with your own Swimming Pool! Own this stunning 5 bedroom home in Crowfield Plantation. Sellers have maintained their home ready for the new owner. S Pembroke is a traditional home with plenty of space....Formal Living, Formal Dining, Family Den connected to spacious kitchen great for entertaining. Kitchen has an island stove and 2 pantries! 5 bedrooms are found upstairs with a spectacular master bedroom and master bath! Find your outdoor paradise lounging by your Inground Swimming Pool in a private back yard!!!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0" y="6637"/>
            <a:ext cx="7615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Come Visit on Saturday from 12-3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7686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105 S Pembroke Drive</a:t>
            </a:r>
            <a:b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Crowfield Plantation :: 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20030673 :: $339,900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394342" y="-5978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6733497" y="469733"/>
            <a:ext cx="15343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Open House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72" y="6334146"/>
            <a:ext cx="1818285" cy="121219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94" y="7792741"/>
            <a:ext cx="1817455" cy="1211422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9" y="4877024"/>
            <a:ext cx="1815894" cy="1210713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455</TotalTime>
  <Words>165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105 S Pembroke Drive Crowfield Plantation :: Goose Creek, SC 29445 MLS# 20030673 :: $339,900 5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98</cp:revision>
  <dcterms:created xsi:type="dcterms:W3CDTF">2006-08-16T00:00:00Z</dcterms:created>
  <dcterms:modified xsi:type="dcterms:W3CDTF">2020-12-03T19:24:05Z</dcterms:modified>
</cp:coreProperties>
</file>