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26455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76806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96940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89186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FB885A-EB02-4743-A12C-256C7A2F890A}"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78480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FB885A-EB02-4743-A12C-256C7A2F890A}"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20321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FB885A-EB02-4743-A12C-256C7A2F890A}" type="datetimeFigureOut">
              <a:rPr lang="en-US" smtClean="0"/>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47713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B885A-EB02-4743-A12C-256C7A2F890A}"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3172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B885A-EB02-4743-A12C-256C7A2F890A}"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96079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91128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53650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FFB885A-EB02-4743-A12C-256C7A2F890A}" type="datetimeFigureOut">
              <a:rPr lang="en-US" smtClean="0"/>
              <a:t>7/9/2019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8842548-BEAA-4BA2-81E1-4D18AAF18514}" type="slidenum">
              <a:rPr lang="en-US" smtClean="0"/>
              <a:t>‹#›</a:t>
            </a:fld>
            <a:endParaRPr lang="en-US"/>
          </a:p>
        </p:txBody>
      </p:sp>
    </p:spTree>
    <p:extLst>
      <p:ext uri="{BB962C8B-B14F-4D97-AF65-F5344CB8AC3E}">
        <p14:creationId xmlns:p14="http://schemas.microsoft.com/office/powerpoint/2010/main" val="1114879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4AB61F-F2F2-4042-81AD-DBD9F2DD1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7772400" cy="5181600"/>
          </a:xfrm>
          <a:prstGeom prst="rect">
            <a:avLst/>
          </a:prstGeom>
          <a:noFill/>
          <a:ln w="3175" algn="ctr">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3">
            <a:extLst>
              <a:ext uri="{FF2B5EF4-FFF2-40B4-BE49-F238E27FC236}">
                <a16:creationId xmlns:a16="http://schemas.microsoft.com/office/drawing/2014/main" id="{7F6894C8-8EDD-43FC-AAA4-1E77CCC22483}"/>
              </a:ext>
            </a:extLst>
          </p:cNvPr>
          <p:cNvSpPr txBox="1">
            <a:spLocks noChangeArrowheads="1"/>
          </p:cNvSpPr>
          <p:nvPr/>
        </p:nvSpPr>
        <p:spPr bwMode="auto">
          <a:xfrm>
            <a:off x="0" y="5181601"/>
            <a:ext cx="7772399"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solidFill>
                  <a:schemeClr val="tx2"/>
                </a:solidFill>
                <a:latin typeface="Segoe UI" panose="020B0502040204020203" pitchFamily="34" charset="0"/>
                <a:cs typeface="Segoe UI" panose="020B0502040204020203" pitchFamily="34" charset="0"/>
              </a:rPr>
              <a:t>1063 Hills Plantation Drive</a:t>
            </a:r>
          </a:p>
          <a:p>
            <a:pPr lvl="0" algn="ctr" defTabSz="914400" eaLnBrk="0" fontAlgn="base" hangingPunct="0">
              <a:spcBef>
                <a:spcPct val="0"/>
              </a:spcBef>
              <a:spcAft>
                <a:spcPct val="0"/>
              </a:spcAft>
            </a:pPr>
            <a:r>
              <a:rPr lang="en-US" altLang="en-US" sz="2200" dirty="0">
                <a:solidFill>
                  <a:schemeClr val="tx2"/>
                </a:solidFill>
                <a:latin typeface="Segoe UI" panose="020B0502040204020203" pitchFamily="34" charset="0"/>
                <a:cs typeface="Segoe UI" panose="020B0502040204020203" pitchFamily="34" charset="0"/>
              </a:rPr>
              <a:t>Seaside Plantation ~ Charleston, SC 29412</a:t>
            </a:r>
          </a:p>
          <a:p>
            <a:pPr lvl="0" algn="ctr" defTabSz="914400" eaLnBrk="0" fontAlgn="base" hangingPunct="0">
              <a:spcBef>
                <a:spcPct val="0"/>
              </a:spcBef>
              <a:spcAft>
                <a:spcPct val="0"/>
              </a:spcAft>
            </a:pPr>
            <a:r>
              <a:rPr lang="en-US" altLang="en-US" sz="2200" dirty="0">
                <a:solidFill>
                  <a:schemeClr val="tx2"/>
                </a:solidFill>
                <a:latin typeface="Segoe UI" panose="020B0502040204020203" pitchFamily="34" charset="0"/>
                <a:cs typeface="Segoe UI" panose="020B0502040204020203" pitchFamily="34" charset="0"/>
              </a:rPr>
              <a:t>MLS# 19019167 ~ $1,200,000</a:t>
            </a:r>
            <a:endParaRPr kumimoji="0" lang="en-US" altLang="en-US" sz="1800" b="0" i="0" u="none" strike="noStrike" cap="none" normalizeH="0" baseline="0" dirty="0">
              <a:ln>
                <a:noFill/>
              </a:ln>
              <a:solidFill>
                <a:schemeClr val="tx2"/>
              </a:solidFill>
              <a:effectLst/>
              <a:latin typeface="Segoe UI" panose="020B0502040204020203" pitchFamily="34" charset="0"/>
              <a:cs typeface="Segoe UI" panose="020B0502040204020203" pitchFamily="34" charset="0"/>
            </a:endParaRPr>
          </a:p>
        </p:txBody>
      </p:sp>
      <p:sp>
        <p:nvSpPr>
          <p:cNvPr id="5" name="Text Box 4">
            <a:extLst>
              <a:ext uri="{FF2B5EF4-FFF2-40B4-BE49-F238E27FC236}">
                <a16:creationId xmlns:a16="http://schemas.microsoft.com/office/drawing/2014/main" id="{9495A12F-971D-4841-A2F2-772888F53A2F}"/>
              </a:ext>
            </a:extLst>
          </p:cNvPr>
          <p:cNvSpPr txBox="1">
            <a:spLocks noChangeArrowheads="1"/>
          </p:cNvSpPr>
          <p:nvPr/>
        </p:nvSpPr>
        <p:spPr bwMode="auto">
          <a:xfrm>
            <a:off x="699294" y="1588"/>
            <a:ext cx="6378575" cy="183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bg1"/>
                </a:solidFill>
                <a:effectLst/>
                <a:latin typeface="Segoe UI" panose="020B0502040204020203" pitchFamily="34" charset="0"/>
                <a:cs typeface="Segoe UI" panose="020B0502040204020203" pitchFamily="34" charset="0"/>
              </a:rPr>
              <a:t>Agent Open House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bg1"/>
                </a:solidFill>
                <a:effectLst/>
                <a:latin typeface="Segoe UI" panose="020B0502040204020203" pitchFamily="34" charset="0"/>
                <a:cs typeface="Segoe UI" panose="020B0502040204020203" pitchFamily="34" charset="0"/>
              </a:rPr>
              <a:t>Wednesday</a:t>
            </a:r>
            <a:r>
              <a:rPr lang="en-US" altLang="en-US" sz="2400" b="1" i="1" dirty="0">
                <a:solidFill>
                  <a:schemeClr val="bg1"/>
                </a:solidFill>
                <a:latin typeface="Segoe UI" panose="020B0502040204020203" pitchFamily="34" charset="0"/>
                <a:cs typeface="Segoe UI" panose="020B0502040204020203" pitchFamily="34" charset="0"/>
              </a:rPr>
              <a:t> 11a-1p</a:t>
            </a:r>
            <a:endParaRPr kumimoji="0" lang="en-US" altLang="en-US" sz="2400" b="1" i="1" u="none" strike="noStrike" cap="none" normalizeH="0" baseline="0" dirty="0">
              <a:ln>
                <a:noFill/>
              </a:ln>
              <a:solidFill>
                <a:schemeClr val="bg1"/>
              </a:solidFill>
              <a:effectLst/>
              <a:latin typeface="Segoe UI" panose="020B0502040204020203" pitchFamily="34" charset="0"/>
              <a:cs typeface="Segoe UI" panose="020B0502040204020203" pitchFamily="34" charset="0"/>
            </a:endParaRPr>
          </a:p>
        </p:txBody>
      </p:sp>
      <p:sp>
        <p:nvSpPr>
          <p:cNvPr id="6" name="Text Box 5">
            <a:extLst>
              <a:ext uri="{FF2B5EF4-FFF2-40B4-BE49-F238E27FC236}">
                <a16:creationId xmlns:a16="http://schemas.microsoft.com/office/drawing/2014/main" id="{A2F02AF9-A0A0-41C9-B260-F2219C067C54}"/>
              </a:ext>
            </a:extLst>
          </p:cNvPr>
          <p:cNvSpPr txBox="1">
            <a:spLocks noChangeArrowheads="1"/>
          </p:cNvSpPr>
          <p:nvPr/>
        </p:nvSpPr>
        <p:spPr bwMode="auto">
          <a:xfrm>
            <a:off x="4763" y="6309043"/>
            <a:ext cx="7767637" cy="2913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lvl="0" algn="ctr" defTabSz="914400" eaLnBrk="0" fontAlgn="base" hangingPunct="0">
              <a:spcBef>
                <a:spcPct val="0"/>
              </a:spcBef>
              <a:spcAft>
                <a:spcPct val="0"/>
              </a:spcAft>
            </a:pPr>
            <a:r>
              <a:rPr lang="en-US" altLang="en-US" sz="1300" dirty="0">
                <a:solidFill>
                  <a:schemeClr val="tx2"/>
                </a:solidFill>
                <a:latin typeface="Segoe UI" panose="020B0502040204020203" pitchFamily="34" charset="0"/>
                <a:cs typeface="Segoe UI" panose="020B0502040204020203" pitchFamily="34" charset="0"/>
              </a:rPr>
              <a:t>Custom Waterfront Dream home on the banks of Seaside Creek. Welcome to your creek front home in Freeman's Point, James Island's Premier Waterfront Community, perfectly situated minutes to Historic Charleston and minutes to Beautiful Folly Beach. Start living the marsh front lifestyle from your screened porch which spans the entire length of the home. A few steps away is your floating dock, jump on your boat for a relaxing ride into Charleston Harbor. This home perfectly captures Charleston charm with a tin roof, welcoming front porch and open living space with expansive owners suite on the main level. A custom gourmet kitchen with large island for entertaining opens to the living space with a large shiplap fireplace. On the second floor you will find 3 bedrooms, 2 jack and </a:t>
            </a:r>
            <a:r>
              <a:rPr lang="en-US" altLang="en-US" sz="1300" dirty="0" err="1">
                <a:solidFill>
                  <a:schemeClr val="tx2"/>
                </a:solidFill>
                <a:latin typeface="Segoe UI" panose="020B0502040204020203" pitchFamily="34" charset="0"/>
                <a:cs typeface="Segoe UI" panose="020B0502040204020203" pitchFamily="34" charset="0"/>
              </a:rPr>
              <a:t>jill</a:t>
            </a:r>
            <a:r>
              <a:rPr lang="en-US" altLang="en-US" sz="1300" dirty="0">
                <a:solidFill>
                  <a:schemeClr val="tx2"/>
                </a:solidFill>
                <a:latin typeface="Segoe UI" panose="020B0502040204020203" pitchFamily="34" charset="0"/>
                <a:cs typeface="Segoe UI" panose="020B0502040204020203" pitchFamily="34" charset="0"/>
              </a:rPr>
              <a:t> baths, a loft and an office. This elevated home has garage space for 3 cars plus store you boat under the house in the winter. Energy efficiency abounds with this solar powered home! In addition to the private boat launch in the neighborhood, every homeowner will also enjoy an abundance of </a:t>
            </a:r>
            <a:r>
              <a:rPr lang="en-US" altLang="en-US" sz="1300" dirty="0" err="1">
                <a:solidFill>
                  <a:schemeClr val="tx2"/>
                </a:solidFill>
                <a:latin typeface="Segoe UI" panose="020B0502040204020203" pitchFamily="34" charset="0"/>
                <a:cs typeface="Segoe UI" panose="020B0502040204020203" pitchFamily="34" charset="0"/>
              </a:rPr>
              <a:t>creekside</a:t>
            </a:r>
            <a:r>
              <a:rPr lang="en-US" altLang="en-US" sz="1300" dirty="0">
                <a:solidFill>
                  <a:schemeClr val="tx2"/>
                </a:solidFill>
                <a:latin typeface="Segoe UI" panose="020B0502040204020203" pitchFamily="34" charset="0"/>
                <a:cs typeface="Segoe UI" panose="020B0502040204020203" pitchFamily="34" charset="0"/>
              </a:rPr>
              <a:t> amenities: a children's playground, dog park, bocce ball court, gazebo, walking trails and a neighborhood pool. Boat, trailer, spa all convey with acceptable offer.</a:t>
            </a:r>
            <a:endParaRPr kumimoji="0" lang="en-US" altLang="en-US" sz="1300" i="0" u="none" strike="noStrike" cap="none" normalizeH="0" baseline="0" dirty="0">
              <a:ln>
                <a:noFill/>
              </a:ln>
              <a:solidFill>
                <a:schemeClr val="tx2"/>
              </a:solidFill>
              <a:effectLst/>
              <a:latin typeface="Segoe UI" panose="020B0502040204020203" pitchFamily="34" charset="0"/>
              <a:cs typeface="Segoe UI" panose="020B0502040204020203" pitchFamily="34" charset="0"/>
            </a:endParaRPr>
          </a:p>
        </p:txBody>
      </p:sp>
      <p:sp>
        <p:nvSpPr>
          <p:cNvPr id="7" name="Text Box 7">
            <a:extLst>
              <a:ext uri="{FF2B5EF4-FFF2-40B4-BE49-F238E27FC236}">
                <a16:creationId xmlns:a16="http://schemas.microsoft.com/office/drawing/2014/main" id="{8199467C-D16A-45E7-B65C-CEB09D9878FA}"/>
              </a:ext>
            </a:extLst>
          </p:cNvPr>
          <p:cNvSpPr txBox="1">
            <a:spLocks noChangeArrowheads="1"/>
          </p:cNvSpPr>
          <p:nvPr/>
        </p:nvSpPr>
        <p:spPr bwMode="auto">
          <a:xfrm>
            <a:off x="583407" y="9220995"/>
            <a:ext cx="1914525"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2"/>
                </a:solidFill>
                <a:effectLst/>
                <a:latin typeface="Segoe UI" panose="020B0502040204020203" pitchFamily="34" charset="0"/>
                <a:cs typeface="Segoe UI" panose="020B0502040204020203" pitchFamily="34" charset="0"/>
              </a:rPr>
              <a:t>Jason Newhauser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2"/>
                </a:solidFill>
                <a:effectLst/>
                <a:latin typeface="Segoe UI" panose="020B0502040204020203" pitchFamily="34" charset="0"/>
                <a:cs typeface="Segoe UI" panose="020B0502040204020203" pitchFamily="34" charset="0"/>
              </a:rPr>
              <a:t>(843) 534-6564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2"/>
                </a:solidFill>
                <a:effectLst/>
                <a:latin typeface="Segoe UI" panose="020B0502040204020203" pitchFamily="34" charset="0"/>
                <a:cs typeface="Segoe UI" panose="020B0502040204020203" pitchFamily="34" charset="0"/>
              </a:rPr>
              <a:t>jasonsellscharleston@gmail.com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2"/>
                </a:solidFill>
                <a:effectLst/>
                <a:latin typeface="Segoe UI" panose="020B0502040204020203" pitchFamily="34" charset="0"/>
                <a:cs typeface="Segoe UI" panose="020B0502040204020203" pitchFamily="34" charset="0"/>
              </a:rPr>
              <a:t>www.jasonnewhauser.com</a:t>
            </a:r>
            <a:endParaRPr kumimoji="0" lang="en-US" altLang="en-US" sz="1800" b="0" i="0" u="none" strike="noStrike" cap="none" normalizeH="0" baseline="0">
              <a:ln>
                <a:noFill/>
              </a:ln>
              <a:solidFill>
                <a:schemeClr val="tx2"/>
              </a:solidFill>
              <a:effectLst/>
              <a:latin typeface="Segoe UI" panose="020B0502040204020203" pitchFamily="34" charset="0"/>
              <a:cs typeface="Segoe UI" panose="020B0502040204020203" pitchFamily="34" charset="0"/>
            </a:endParaRPr>
          </a:p>
        </p:txBody>
      </p:sp>
      <p:pic>
        <p:nvPicPr>
          <p:cNvPr id="1042" name="Picture 18" descr="4860">
            <a:extLst>
              <a:ext uri="{FF2B5EF4-FFF2-40B4-BE49-F238E27FC236}">
                <a16:creationId xmlns:a16="http://schemas.microsoft.com/office/drawing/2014/main" id="{50C74AA8-4A64-4606-B7EC-B510E03E2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8" r="978"/>
          <a:stretch>
            <a:fillRect/>
          </a:stretch>
        </p:blipFill>
        <p:spPr bwMode="auto">
          <a:xfrm>
            <a:off x="4763" y="9236870"/>
            <a:ext cx="479425"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descr="cbcarolinas">
            <a:extLst>
              <a:ext uri="{FF2B5EF4-FFF2-40B4-BE49-F238E27FC236}">
                <a16:creationId xmlns:a16="http://schemas.microsoft.com/office/drawing/2014/main" id="{ADF90D82-5EFB-4547-850B-70FBE42BA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013" y="9251157"/>
            <a:ext cx="1322387"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20">
            <a:extLst>
              <a:ext uri="{FF2B5EF4-FFF2-40B4-BE49-F238E27FC236}">
                <a16:creationId xmlns:a16="http://schemas.microsoft.com/office/drawing/2014/main" id="{959E4723-29FB-4F56-977B-552D1EDB88B4}"/>
              </a:ext>
            </a:extLst>
          </p:cNvPr>
          <p:cNvSpPr txBox="1">
            <a:spLocks noChangeArrowheads="1"/>
          </p:cNvSpPr>
          <p:nvPr/>
        </p:nvSpPr>
        <p:spPr bwMode="auto">
          <a:xfrm>
            <a:off x="3886199" y="9220995"/>
            <a:ext cx="2563813"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2"/>
                </a:solidFill>
                <a:effectLst/>
                <a:latin typeface="Segoe UI" panose="020B0502040204020203" pitchFamily="34" charset="0"/>
                <a:cs typeface="Segoe UI" panose="020B0502040204020203" pitchFamily="34" charset="0"/>
              </a:rPr>
              <a:t>Coldwell Banker Residential Brokerage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2"/>
                </a:solidFill>
                <a:effectLst/>
                <a:latin typeface="Segoe UI" panose="020B0502040204020203" pitchFamily="34" charset="0"/>
                <a:cs typeface="Segoe UI" panose="020B0502040204020203" pitchFamily="34" charset="0"/>
              </a:rPr>
              <a:t>1127 Queensborough Blvd. 103</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2"/>
                </a:solidFill>
                <a:effectLst/>
                <a:latin typeface="Segoe UI" panose="020B0502040204020203" pitchFamily="34" charset="0"/>
                <a:cs typeface="Segoe UI" panose="020B0502040204020203" pitchFamily="34" charset="0"/>
              </a:rPr>
              <a:t>Mt Pleasant, SC 29464</a:t>
            </a:r>
            <a:endParaRPr kumimoji="0" lang="en-US" altLang="en-US" sz="1800" b="0" i="0" u="none" strike="noStrike" cap="none" normalizeH="0" baseline="0" dirty="0">
              <a:ln>
                <a:noFill/>
              </a:ln>
              <a:solidFill>
                <a:schemeClr val="tx2"/>
              </a:solidFill>
              <a:effectLst/>
              <a:latin typeface="Segoe UI" panose="020B0502040204020203" pitchFamily="34" charset="0"/>
              <a:cs typeface="Segoe UI" panose="020B0502040204020203" pitchFamily="34" charset="0"/>
            </a:endParaRPr>
          </a:p>
        </p:txBody>
      </p:sp>
      <p:pic>
        <p:nvPicPr>
          <p:cNvPr id="1030" name="Picture 6">
            <a:extLst>
              <a:ext uri="{FF2B5EF4-FFF2-40B4-BE49-F238E27FC236}">
                <a16:creationId xmlns:a16="http://schemas.microsoft.com/office/drawing/2014/main" id="{453AF797-B275-4B88-BB4D-2698DAA28B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320717" y="83831"/>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a:extLst>
              <a:ext uri="{FF2B5EF4-FFF2-40B4-BE49-F238E27FC236}">
                <a16:creationId xmlns:a16="http://schemas.microsoft.com/office/drawing/2014/main" id="{8E91199F-1715-4427-A215-45950EE7D7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6320717" y="1108806"/>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a:extLst>
              <a:ext uri="{FF2B5EF4-FFF2-40B4-BE49-F238E27FC236}">
                <a16:creationId xmlns:a16="http://schemas.microsoft.com/office/drawing/2014/main" id="{905E9D2F-D72B-41BD-BA17-F9D057B3C6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320717" y="4183457"/>
            <a:ext cx="1371600" cy="914312"/>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a:extLst>
              <a:ext uri="{FF2B5EF4-FFF2-40B4-BE49-F238E27FC236}">
                <a16:creationId xmlns:a16="http://schemas.microsoft.com/office/drawing/2014/main" id="{C0136E94-9D07-4468-B9B0-FC44E492F1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80084" y="97710"/>
            <a:ext cx="1371052"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6" name="Picture 12">
            <a:extLst>
              <a:ext uri="{FF2B5EF4-FFF2-40B4-BE49-F238E27FC236}">
                <a16:creationId xmlns:a16="http://schemas.microsoft.com/office/drawing/2014/main" id="{53935A6F-3530-4D63-A9AD-E96EFA1897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80083" y="1108760"/>
            <a:ext cx="1371052" cy="914035"/>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a:extLst>
              <a:ext uri="{FF2B5EF4-FFF2-40B4-BE49-F238E27FC236}">
                <a16:creationId xmlns:a16="http://schemas.microsoft.com/office/drawing/2014/main" id="{C3C08AFE-C712-4856-A97D-DA3F9533E9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80083" y="2133509"/>
            <a:ext cx="1371321" cy="914214"/>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8" name="Picture 14">
            <a:extLst>
              <a:ext uri="{FF2B5EF4-FFF2-40B4-BE49-F238E27FC236}">
                <a16:creationId xmlns:a16="http://schemas.microsoft.com/office/drawing/2014/main" id="{831281AF-519F-41C7-86D7-21EEBA0F98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80083" y="4183459"/>
            <a:ext cx="1371465" cy="91431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a:extLst>
              <a:ext uri="{FF2B5EF4-FFF2-40B4-BE49-F238E27FC236}">
                <a16:creationId xmlns:a16="http://schemas.microsoft.com/office/drawing/2014/main" id="{2ABFD0E0-D6AC-403B-BA9A-4CE6ACE1A4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80083" y="3158437"/>
            <a:ext cx="1371465" cy="91431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a:extLst>
              <a:ext uri="{FF2B5EF4-FFF2-40B4-BE49-F238E27FC236}">
                <a16:creationId xmlns:a16="http://schemas.microsoft.com/office/drawing/2014/main" id="{AB04056C-0BC1-4658-84BF-78A70CF6E13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6320717" y="2133781"/>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1" name="Picture 17">
            <a:extLst>
              <a:ext uri="{FF2B5EF4-FFF2-40B4-BE49-F238E27FC236}">
                <a16:creationId xmlns:a16="http://schemas.microsoft.com/office/drawing/2014/main" id="{9B3089C7-CD5B-43FC-956C-55C501F10A3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6320717" y="3158756"/>
            <a:ext cx="1371600" cy="914127"/>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72205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283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9</cp:revision>
  <dcterms:created xsi:type="dcterms:W3CDTF">2018-10-02T11:42:07Z</dcterms:created>
  <dcterms:modified xsi:type="dcterms:W3CDTF">2019-07-09T14:08:28Z</dcterms:modified>
</cp:coreProperties>
</file>