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412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8824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237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7649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061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6473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5886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5298" algn="l" defTabSz="101882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1560" y="456"/>
      </p:cViewPr>
      <p:guideLst>
        <p:guide orient="horz" pos="3168"/>
        <p:guide pos="244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3124626"/>
            <a:ext cx="6606540" cy="215603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5860" y="5699760"/>
            <a:ext cx="544068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94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18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28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376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47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564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6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752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634990" y="402804"/>
            <a:ext cx="1748790" cy="858223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8620" y="402804"/>
            <a:ext cx="5116830" cy="858223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966" y="6463454"/>
            <a:ext cx="6606540" cy="1997710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3966" y="4263180"/>
            <a:ext cx="6606540" cy="2200274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941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1882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2823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3764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4706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564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6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752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862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50970" y="2346962"/>
            <a:ext cx="3432810" cy="6638079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251499"/>
            <a:ext cx="3434160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8620" y="3189817"/>
            <a:ext cx="3434160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8272" y="2251499"/>
            <a:ext cx="3435508" cy="938318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09412" indent="0">
              <a:buNone/>
              <a:defRPr sz="2200" b="1"/>
            </a:lvl2pPr>
            <a:lvl3pPr marL="1018824" indent="0">
              <a:buNone/>
              <a:defRPr sz="2000" b="1"/>
            </a:lvl3pPr>
            <a:lvl4pPr marL="1528237" indent="0">
              <a:buNone/>
              <a:defRPr sz="1800" b="1"/>
            </a:lvl4pPr>
            <a:lvl5pPr marL="2037649" indent="0">
              <a:buNone/>
              <a:defRPr sz="1800" b="1"/>
            </a:lvl5pPr>
            <a:lvl6pPr marL="2547061" indent="0">
              <a:buNone/>
              <a:defRPr sz="1800" b="1"/>
            </a:lvl6pPr>
            <a:lvl7pPr marL="3056473" indent="0">
              <a:buNone/>
              <a:defRPr sz="1800" b="1"/>
            </a:lvl7pPr>
            <a:lvl8pPr marL="3565886" indent="0">
              <a:buNone/>
              <a:defRPr sz="1800" b="1"/>
            </a:lvl8pPr>
            <a:lvl9pPr marL="4075298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48272" y="3189817"/>
            <a:ext cx="3435508" cy="5795222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1" y="400474"/>
            <a:ext cx="2557066" cy="1704340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38793" y="400474"/>
            <a:ext cx="4344988" cy="8584566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21" y="2104814"/>
            <a:ext cx="2557066" cy="6880226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3445" y="7040881"/>
            <a:ext cx="4663440" cy="831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3445" y="898736"/>
            <a:ext cx="4663440" cy="6035040"/>
          </a:xfrm>
        </p:spPr>
        <p:txBody>
          <a:bodyPr/>
          <a:lstStyle>
            <a:lvl1pPr marL="0" indent="0">
              <a:buNone/>
              <a:defRPr sz="3600"/>
            </a:lvl1pPr>
            <a:lvl2pPr marL="509412" indent="0">
              <a:buNone/>
              <a:defRPr sz="3100"/>
            </a:lvl2pPr>
            <a:lvl3pPr marL="1018824" indent="0">
              <a:buNone/>
              <a:defRPr sz="2700"/>
            </a:lvl3pPr>
            <a:lvl4pPr marL="1528237" indent="0">
              <a:buNone/>
              <a:defRPr sz="2200"/>
            </a:lvl4pPr>
            <a:lvl5pPr marL="2037649" indent="0">
              <a:buNone/>
              <a:defRPr sz="2200"/>
            </a:lvl5pPr>
            <a:lvl6pPr marL="2547061" indent="0">
              <a:buNone/>
              <a:defRPr sz="2200"/>
            </a:lvl6pPr>
            <a:lvl7pPr marL="3056473" indent="0">
              <a:buNone/>
              <a:defRPr sz="2200"/>
            </a:lvl7pPr>
            <a:lvl8pPr marL="3565886" indent="0">
              <a:buNone/>
              <a:defRPr sz="2200"/>
            </a:lvl8pPr>
            <a:lvl9pPr marL="407529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3445" y="7872097"/>
            <a:ext cx="4663440" cy="1180464"/>
          </a:xfrm>
        </p:spPr>
        <p:txBody>
          <a:bodyPr/>
          <a:lstStyle>
            <a:lvl1pPr marL="0" indent="0">
              <a:buNone/>
              <a:defRPr sz="1600"/>
            </a:lvl1pPr>
            <a:lvl2pPr marL="509412" indent="0">
              <a:buNone/>
              <a:defRPr sz="1300"/>
            </a:lvl2pPr>
            <a:lvl3pPr marL="1018824" indent="0">
              <a:buNone/>
              <a:defRPr sz="1100"/>
            </a:lvl3pPr>
            <a:lvl4pPr marL="1528237" indent="0">
              <a:buNone/>
              <a:defRPr sz="1000"/>
            </a:lvl4pPr>
            <a:lvl5pPr marL="2037649" indent="0">
              <a:buNone/>
              <a:defRPr sz="1000"/>
            </a:lvl5pPr>
            <a:lvl6pPr marL="2547061" indent="0">
              <a:buNone/>
              <a:defRPr sz="1000"/>
            </a:lvl6pPr>
            <a:lvl7pPr marL="3056473" indent="0">
              <a:buNone/>
              <a:defRPr sz="1000"/>
            </a:lvl7pPr>
            <a:lvl8pPr marL="3565886" indent="0">
              <a:buNone/>
              <a:defRPr sz="1000"/>
            </a:lvl8pPr>
            <a:lvl9pPr marL="407529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8620" y="402802"/>
            <a:ext cx="6995160" cy="1676400"/>
          </a:xfrm>
          <a:prstGeom prst="rect">
            <a:avLst/>
          </a:prstGeom>
        </p:spPr>
        <p:txBody>
          <a:bodyPr vert="horz" lIns="101882" tIns="50941" rIns="101882" bIns="50941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" y="2346962"/>
            <a:ext cx="6995160" cy="6638079"/>
          </a:xfrm>
          <a:prstGeom prst="rect">
            <a:avLst/>
          </a:prstGeom>
        </p:spPr>
        <p:txBody>
          <a:bodyPr vert="horz" lIns="101882" tIns="50941" rIns="101882" bIns="50941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86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5570" y="9322648"/>
            <a:ext cx="24612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570220" y="9322648"/>
            <a:ext cx="1813560" cy="535516"/>
          </a:xfrm>
          <a:prstGeom prst="rect">
            <a:avLst/>
          </a:prstGeom>
        </p:spPr>
        <p:txBody>
          <a:bodyPr vert="horz" lIns="101882" tIns="50941" rIns="101882" bIns="50941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18824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2059" indent="-382059" algn="l" defTabSz="1018824" rtl="0" eaLnBrk="1" latinLnBrk="0" hangingPunct="1">
        <a:spcBef>
          <a:spcPct val="20000"/>
        </a:spcBef>
        <a:buFont typeface="Arial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27795" indent="-318383" algn="l" defTabSz="1018824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3531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2943" indent="-254706" algn="l" defTabSz="1018824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92355" indent="-254706" algn="l" defTabSz="1018824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01767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11180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20592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30004" indent="-254706" algn="l" defTabSz="1018824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9412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18824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28237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37649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47061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56473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65886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75298" algn="l" defTabSz="1018824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4743"/>
            <a:ext cx="7772400" cy="707886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/>
            <a:r>
              <a:rPr lang="en-US" sz="4000" dirty="0">
                <a:latin typeface="Gabriola" panose="04040605051002020D02" pitchFamily="82" charset="0"/>
              </a:rPr>
              <a:t>Snee Farm -- COMING SOON!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847311"/>
            <a:ext cx="7772400" cy="667655"/>
          </a:xfrm>
        </p:spPr>
        <p:txBody>
          <a:bodyPr anchor="ctr">
            <a:noAutofit/>
          </a:bodyPr>
          <a:lstStyle/>
          <a:p>
            <a:r>
              <a:rPr lang="en-US" sz="20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1063 Plantation Lane</a:t>
            </a:r>
            <a:endParaRPr lang="en-US" sz="15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6850124"/>
            <a:ext cx="6400800" cy="2158401"/>
          </a:xfrm>
        </p:spPr>
        <p:txBody>
          <a:bodyPr anchor="ctr">
            <a:no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This is a 2566 </a:t>
            </a:r>
            <a:r>
              <a:rPr lang="en-US" sz="14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sq</a:t>
            </a: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ft, 4 bedroom, 2.5 bath home and was updated in 2014. </a:t>
            </a:r>
            <a:b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</a:br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It sits on a beautiful .3 acre lot and has a pool. 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List price is $649,000.00.</a:t>
            </a:r>
          </a:p>
          <a:p>
            <a:endParaRPr lang="en-US" sz="1400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 It will be listed on the MLS early next week. </a:t>
            </a:r>
          </a:p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Georgia" panose="02040502050405020303" pitchFamily="18" charset="0"/>
                <a:cs typeface="Microsoft Sans Serif" panose="020B0604020202020204" pitchFamily="34" charset="0"/>
              </a:rPr>
              <a:t>Please feel free to call me with any questions. 843.532.3010</a:t>
            </a:r>
            <a:endParaRPr lang="en-US" sz="1400" u="sng" dirty="0">
              <a:solidFill>
                <a:schemeClr val="tx1">
                  <a:lumMod val="50000"/>
                  <a:lumOff val="50000"/>
                </a:schemeClr>
              </a:solidFill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sp>
        <p:nvSpPr>
          <p:cNvPr id="10" name="Down Ribbon 9"/>
          <p:cNvSpPr/>
          <p:nvPr/>
        </p:nvSpPr>
        <p:spPr>
          <a:xfrm>
            <a:off x="114299" y="-838200"/>
            <a:ext cx="7551419" cy="607889"/>
          </a:xfrm>
          <a:prstGeom prst="ribbon">
            <a:avLst>
              <a:gd name="adj1" fmla="val 16667"/>
              <a:gd name="adj2" fmla="val 72102"/>
            </a:avLst>
          </a:prstGeom>
          <a:gradFill flip="none" rotWithShape="1">
            <a:gsLst>
              <a:gs pos="0">
                <a:srgbClr val="E6DCAC"/>
              </a:gs>
              <a:gs pos="12000">
                <a:srgbClr val="E6D78A"/>
              </a:gs>
              <a:gs pos="30000">
                <a:srgbClr val="C7AC4C"/>
              </a:gs>
              <a:gs pos="45000">
                <a:srgbClr val="E6D78A"/>
              </a:gs>
              <a:gs pos="77000">
                <a:srgbClr val="C7AC4C"/>
              </a:gs>
              <a:gs pos="100000">
                <a:srgbClr val="E6DCAC"/>
              </a:gs>
            </a:gsLst>
            <a:path path="circle">
              <a:fillToRect l="100000" t="100000"/>
            </a:path>
            <a:tileRect r="-100000" b="-100000"/>
          </a:gradFill>
          <a:ln w="6350">
            <a:solidFill>
              <a:schemeClr val="bg2">
                <a:lumMod val="5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b="1" i="1" dirty="0">
                <a:solidFill>
                  <a:schemeClr val="tx1"/>
                </a:solidFill>
                <a:latin typeface="Gabriola" panose="04040605051002020D02" pitchFamily="82" charset="0"/>
              </a:rPr>
              <a:t>Darrell Creek Elevated Home With Elevator &amp; Salt Pool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954760" y="9812179"/>
            <a:ext cx="5867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latin typeface="Georgia" panose="02040502050405020303" pitchFamily="18" charset="0"/>
                <a:cs typeface="Microsoft Sans Serif" panose="020B0604020202020204" pitchFamily="34" charset="0"/>
              </a:rPr>
              <a:t>AgentOwned Preferred Group | 1400-G Palm Blvd | Isle Of Palms, SC 29451</a:t>
            </a:r>
          </a:p>
        </p:txBody>
      </p:sp>
      <p:sp>
        <p:nvSpPr>
          <p:cNvPr id="21" name="Rectangle 20"/>
          <p:cNvSpPr/>
          <p:nvPr/>
        </p:nvSpPr>
        <p:spPr>
          <a:xfrm>
            <a:off x="0" y="9275802"/>
            <a:ext cx="7772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Georgia" panose="02040502050405020303" pitchFamily="18" charset="0"/>
                <a:cs typeface="Microsoft Sans Serif" panose="020B0604020202020204" pitchFamily="34" charset="0"/>
              </a:rPr>
              <a:t>Andrea Rogers</a:t>
            </a:r>
          </a:p>
          <a:p>
            <a:pPr algn="ctr"/>
            <a:r>
              <a:rPr lang="en-US" sz="1400" dirty="0">
                <a:latin typeface="Georgia" panose="02040502050405020303" pitchFamily="18" charset="0"/>
              </a:rPr>
              <a:t>(843) 532-3010 | andrearogers1@gmail.com | www.andrearogersrealtor.com</a:t>
            </a:r>
            <a:endParaRPr lang="en-US" sz="1400" dirty="0">
              <a:latin typeface="Georgia" panose="02040502050405020303" pitchFamily="18" charset="0"/>
              <a:cs typeface="Microsoft Sans Serif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85800" y="1782245"/>
            <a:ext cx="6400800" cy="48006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323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113</Words>
  <Application>Microsoft Office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Gabriola</vt:lpstr>
      <vt:lpstr>Georgia</vt:lpstr>
      <vt:lpstr>Office Theme</vt:lpstr>
      <vt:lpstr>1063 Plantation Lane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55</cp:revision>
  <dcterms:created xsi:type="dcterms:W3CDTF">2006-08-16T00:00:00Z</dcterms:created>
  <dcterms:modified xsi:type="dcterms:W3CDTF">2020-04-24T16:52:58Z</dcterms:modified>
</cp:coreProperties>
</file>