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BFE4FA-9B16-4CD1-A524-A8A40014F3CE}"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8470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BFE4FA-9B16-4CD1-A524-A8A40014F3CE}"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609491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BFE4FA-9B16-4CD1-A524-A8A40014F3CE}"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568817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BFE4FA-9B16-4CD1-A524-A8A40014F3CE}"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3382340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BFE4FA-9B16-4CD1-A524-A8A40014F3CE}" type="datetimeFigureOut">
              <a:rPr lang="en-US" smtClean="0"/>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584854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1055" y="3927899"/>
            <a:ext cx="2087820"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6030" y="3927899"/>
            <a:ext cx="2087821"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BFE4FA-9B16-4CD1-A524-A8A40014F3CE}" type="datetimeFigureOut">
              <a:rPr lang="en-US" smtClean="0"/>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23161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BFE4FA-9B16-4CD1-A524-A8A40014F3CE}" type="datetimeFigureOut">
              <a:rPr lang="en-US" smtClean="0"/>
              <a:t>5/23/2016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806122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BFE4FA-9B16-4CD1-A524-A8A40014F3CE}" type="datetimeFigureOut">
              <a:rPr lang="en-US" smtClean="0"/>
              <a:t>5/23/2016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85336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BFE4FA-9B16-4CD1-A524-A8A40014F3CE}" type="datetimeFigureOut">
              <a:rPr lang="en-US" smtClean="0"/>
              <a:t>5/23/2016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37194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BFE4FA-9B16-4CD1-A524-A8A40014F3CE}" type="datetimeFigureOut">
              <a:rPr lang="en-US" smtClean="0"/>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2127854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BFE4FA-9B16-4CD1-A524-A8A40014F3CE}" type="datetimeFigureOut">
              <a:rPr lang="en-US" smtClean="0"/>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072915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96BFE4FA-9B16-4CD1-A524-A8A40014F3CE}" type="datetimeFigureOut">
              <a:rPr lang="en-US" smtClean="0"/>
              <a:t>5/23/2016</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8CF50EDE-D080-4D87-B135-BDE3E4686C78}" type="slidenum">
              <a:rPr lang="en-US" smtClean="0"/>
              <a:t>‹#›</a:t>
            </a:fld>
            <a:endParaRPr lang="en-US"/>
          </a:p>
        </p:txBody>
      </p:sp>
    </p:spTree>
    <p:extLst>
      <p:ext uri="{BB962C8B-B14F-4D97-AF65-F5344CB8AC3E}">
        <p14:creationId xmlns:p14="http://schemas.microsoft.com/office/powerpoint/2010/main" val="2809176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00584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8296" y="238539"/>
            <a:ext cx="7215809" cy="4810539"/>
          </a:xfrm>
          <a:prstGeom prst="rect">
            <a:avLst/>
          </a:prstGeom>
        </p:spPr>
      </p:pic>
      <p:sp>
        <p:nvSpPr>
          <p:cNvPr id="2" name="Title 1"/>
          <p:cNvSpPr>
            <a:spLocks noGrp="1"/>
          </p:cNvSpPr>
          <p:nvPr>
            <p:ph type="ctrTitle"/>
          </p:nvPr>
        </p:nvSpPr>
        <p:spPr>
          <a:xfrm>
            <a:off x="278294" y="238538"/>
            <a:ext cx="7215809" cy="918787"/>
          </a:xfrm>
        </p:spPr>
        <p:txBody>
          <a:bodyPr anchor="t">
            <a:noAutofit/>
          </a:bodyPr>
          <a:lstStyle/>
          <a:p>
            <a:pPr algn="r"/>
            <a:r>
              <a:rPr lang="en-US" sz="3200" dirty="0" smtClean="0">
                <a:solidFill>
                  <a:srgbClr val="FFFF00"/>
                </a:solidFill>
                <a:effectLst>
                  <a:outerShdw blurRad="50800" dist="38100" dir="5400000" algn="t" rotWithShape="0">
                    <a:prstClr val="black">
                      <a:alpha val="40000"/>
                    </a:prstClr>
                  </a:outerShdw>
                </a:effectLst>
                <a:latin typeface="Cuprum" panose="02000506000000020004" pitchFamily="2" charset="0"/>
              </a:rPr>
              <a:t>$3,000 Agent Bonus</a:t>
            </a:r>
            <a:br>
              <a:rPr lang="en-US" sz="3200" dirty="0" smtClean="0">
                <a:solidFill>
                  <a:srgbClr val="FFFF00"/>
                </a:solidFill>
                <a:effectLst>
                  <a:outerShdw blurRad="50800" dist="38100" dir="5400000" algn="t" rotWithShape="0">
                    <a:prstClr val="black">
                      <a:alpha val="40000"/>
                    </a:prstClr>
                  </a:outerShdw>
                </a:effectLst>
                <a:latin typeface="Cuprum" panose="02000506000000020004" pitchFamily="2" charset="0"/>
              </a:rPr>
            </a:br>
            <a:r>
              <a:rPr lang="en-US" sz="2400" dirty="0" smtClean="0">
                <a:solidFill>
                  <a:srgbClr val="FFFF00"/>
                </a:solidFill>
                <a:effectLst>
                  <a:outerShdw blurRad="50800" dist="38100" dir="5400000" algn="t" rotWithShape="0">
                    <a:prstClr val="black">
                      <a:alpha val="40000"/>
                    </a:prstClr>
                  </a:outerShdw>
                </a:effectLst>
                <a:latin typeface="Cuprum" panose="02000506000000020004" pitchFamily="2" charset="0"/>
              </a:rPr>
              <a:t>if ratified before July 1</a:t>
            </a:r>
            <a:endParaRPr lang="en-US" sz="2400" dirty="0">
              <a:solidFill>
                <a:srgbClr val="FFFF00"/>
              </a:solidFill>
              <a:effectLst>
                <a:outerShdw blurRad="50800" dist="38100" dir="5400000" algn="t" rotWithShape="0">
                  <a:prstClr val="black">
                    <a:alpha val="40000"/>
                  </a:prstClr>
                </a:outerShdw>
              </a:effectLst>
              <a:latin typeface="Cuprum" panose="02000506000000020004" pitchFamily="2" charset="0"/>
            </a:endParaRPr>
          </a:p>
        </p:txBody>
      </p:sp>
      <p:sp>
        <p:nvSpPr>
          <p:cNvPr id="3" name="Subtitle 2"/>
          <p:cNvSpPr>
            <a:spLocks noGrp="1"/>
          </p:cNvSpPr>
          <p:nvPr>
            <p:ph type="subTitle" idx="1"/>
          </p:nvPr>
        </p:nvSpPr>
        <p:spPr>
          <a:xfrm>
            <a:off x="1310723" y="5148335"/>
            <a:ext cx="5150954" cy="3887479"/>
          </a:xfrm>
        </p:spPr>
        <p:txBody>
          <a:bodyPr anchor="ctr">
            <a:normAutofit fontScale="55000" lnSpcReduction="20000"/>
          </a:bodyPr>
          <a:lstStyle/>
          <a:p>
            <a:r>
              <a:rPr lang="en-US" dirty="0" smtClean="0">
                <a:latin typeface="Cuprum" panose="02000506000000020004" pitchFamily="2" charset="0"/>
              </a:rPr>
              <a:t>One of the best lots and homes in Hunt Club! .53 acre lot backing up to the ultimate private lush wooded area for plenty of privacy and tucked in the back of a quiet cul-de-sac enabling the ultimate enjoyment of this lot. The home is just as amazing. Beautiful hardwoods ,cathedral and tray ceilings, double ovens, huge master suite bathroom, and the best game room a homeowner could ask for. The kitchen and the great room were perfectly designed for entertaining with ample granite counter top space and plenty of top of the line cabinet storage space, along with a beautiful great room wood burning fireplace with tasteful built-ins on either side. This home was built to impress and it doesn't let anyone down. Elegance and quality best describe this wonderful home. It will go quickly.</a:t>
            </a:r>
            <a:endParaRPr lang="en-US" dirty="0">
              <a:latin typeface="Cuprum" panose="02000506000000020004" pitchFamily="2" charset="0"/>
            </a:endParaRPr>
          </a:p>
        </p:txBody>
      </p:sp>
      <p:sp>
        <p:nvSpPr>
          <p:cNvPr id="4" name="Subtitle 2"/>
          <p:cNvSpPr txBox="1">
            <a:spLocks/>
          </p:cNvSpPr>
          <p:nvPr/>
        </p:nvSpPr>
        <p:spPr>
          <a:xfrm>
            <a:off x="278295" y="3737114"/>
            <a:ext cx="5829300" cy="1283156"/>
          </a:xfrm>
          <a:prstGeom prst="rect">
            <a:avLst/>
          </a:prstGeom>
        </p:spPr>
        <p:txBody>
          <a:bodyPr vert="horz" lIns="91440" tIns="45720" rIns="91440" bIns="45720" rtlCol="0" anchor="b">
            <a:noAutofit/>
          </a:bodyPr>
          <a:lstStyle>
            <a:lvl1pPr marL="0" indent="0" algn="ctr" defTabSz="1341150" rtl="0" eaLnBrk="1" latinLnBrk="0" hangingPunct="1">
              <a:lnSpc>
                <a:spcPct val="90000"/>
              </a:lnSpc>
              <a:spcBef>
                <a:spcPts val="1467"/>
              </a:spcBef>
              <a:buFont typeface="Arial" panose="020B0604020202020204" pitchFamily="34" charset="0"/>
              <a:buNone/>
              <a:defRPr sz="3520" kern="1200">
                <a:solidFill>
                  <a:schemeClr val="tx1"/>
                </a:solidFill>
                <a:latin typeface="+mn-lt"/>
                <a:ea typeface="+mn-ea"/>
                <a:cs typeface="+mn-cs"/>
              </a:defRPr>
            </a:lvl1pPr>
            <a:lvl2pPr marL="670575" indent="0" algn="ctr" defTabSz="1341150" rtl="0" eaLnBrk="1" latinLnBrk="0" hangingPunct="1">
              <a:lnSpc>
                <a:spcPct val="90000"/>
              </a:lnSpc>
              <a:spcBef>
                <a:spcPts val="733"/>
              </a:spcBef>
              <a:buFont typeface="Arial" panose="020B0604020202020204" pitchFamily="34" charset="0"/>
              <a:buNone/>
              <a:defRPr sz="2933" kern="1200">
                <a:solidFill>
                  <a:schemeClr val="tx1"/>
                </a:solidFill>
                <a:latin typeface="+mn-lt"/>
                <a:ea typeface="+mn-ea"/>
                <a:cs typeface="+mn-cs"/>
              </a:defRPr>
            </a:lvl2pPr>
            <a:lvl3pPr marL="1341150" indent="0" algn="ctr" defTabSz="1341150" rtl="0" eaLnBrk="1" latinLnBrk="0" hangingPunct="1">
              <a:lnSpc>
                <a:spcPct val="90000"/>
              </a:lnSpc>
              <a:spcBef>
                <a:spcPts val="733"/>
              </a:spcBef>
              <a:buFont typeface="Arial" panose="020B0604020202020204" pitchFamily="34" charset="0"/>
              <a:buNone/>
              <a:defRPr sz="2640" kern="1200">
                <a:solidFill>
                  <a:schemeClr val="tx1"/>
                </a:solidFill>
                <a:latin typeface="+mn-lt"/>
                <a:ea typeface="+mn-ea"/>
                <a:cs typeface="+mn-cs"/>
              </a:defRPr>
            </a:lvl3pPr>
            <a:lvl4pPr marL="2011726"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4pPr>
            <a:lvl5pPr marL="2682301"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5pPr>
            <a:lvl6pPr marL="3352876"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6pPr>
            <a:lvl7pPr marL="4023451"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7pPr>
            <a:lvl8pPr marL="4694027"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8pPr>
            <a:lvl9pPr marL="5364602"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9pPr>
          </a:lstStyle>
          <a:p>
            <a:pPr algn="l">
              <a:lnSpc>
                <a:spcPct val="100000"/>
              </a:lnSpc>
              <a:spcBef>
                <a:spcPts val="0"/>
              </a:spcBef>
            </a:pPr>
            <a:r>
              <a:rPr lang="en-US" sz="3200" dirty="0" smtClean="0">
                <a:solidFill>
                  <a:schemeClr val="bg1"/>
                </a:solidFill>
                <a:effectLst>
                  <a:outerShdw blurRad="50800" dist="38100" dir="5400000" algn="t" rotWithShape="0">
                    <a:prstClr val="black">
                      <a:alpha val="40000"/>
                    </a:prstClr>
                  </a:outerShdw>
                </a:effectLst>
                <a:latin typeface="Cuprum" panose="02000506000000020004" pitchFamily="2" charset="0"/>
              </a:rPr>
              <a:t>1066 </a:t>
            </a:r>
            <a:r>
              <a:rPr lang="en-US" sz="3200" dirty="0" err="1" smtClean="0">
                <a:solidFill>
                  <a:schemeClr val="bg1"/>
                </a:solidFill>
                <a:effectLst>
                  <a:outerShdw blurRad="50800" dist="38100" dir="5400000" algn="t" rotWithShape="0">
                    <a:prstClr val="black">
                      <a:alpha val="40000"/>
                    </a:prstClr>
                  </a:outerShdw>
                </a:effectLst>
                <a:latin typeface="Cuprum" panose="02000506000000020004" pitchFamily="2" charset="0"/>
              </a:rPr>
              <a:t>Shipton</a:t>
            </a:r>
            <a:r>
              <a:rPr lang="en-US" sz="3200" dirty="0" smtClean="0">
                <a:solidFill>
                  <a:schemeClr val="bg1"/>
                </a:solidFill>
                <a:effectLst>
                  <a:outerShdw blurRad="50800" dist="38100" dir="5400000" algn="t" rotWithShape="0">
                    <a:prstClr val="black">
                      <a:alpha val="40000"/>
                    </a:prstClr>
                  </a:outerShdw>
                </a:effectLst>
                <a:latin typeface="Cuprum" panose="02000506000000020004" pitchFamily="2" charset="0"/>
              </a:rPr>
              <a:t> Court</a:t>
            </a:r>
          </a:p>
          <a:p>
            <a:pPr algn="l">
              <a:lnSpc>
                <a:spcPct val="100000"/>
              </a:lnSpc>
              <a:spcBef>
                <a:spcPts val="0"/>
              </a:spcBef>
            </a:pPr>
            <a:r>
              <a:rPr lang="en-US" sz="2000" dirty="0" smtClean="0">
                <a:solidFill>
                  <a:schemeClr val="bg1"/>
                </a:solidFill>
                <a:effectLst>
                  <a:outerShdw blurRad="50800" dist="38100" dir="5400000" algn="t" rotWithShape="0">
                    <a:prstClr val="black">
                      <a:alpha val="40000"/>
                    </a:prstClr>
                  </a:outerShdw>
                </a:effectLst>
                <a:latin typeface="Cuprum" panose="02000506000000020004" pitchFamily="2" charset="0"/>
              </a:rPr>
              <a:t>Hunt Club ~ Charleston, SC 29414</a:t>
            </a:r>
          </a:p>
          <a:p>
            <a:pPr algn="l">
              <a:lnSpc>
                <a:spcPct val="100000"/>
              </a:lnSpc>
              <a:spcBef>
                <a:spcPts val="0"/>
              </a:spcBef>
            </a:pPr>
            <a:r>
              <a:rPr lang="en-US" sz="2000" dirty="0" smtClean="0">
                <a:solidFill>
                  <a:schemeClr val="bg1"/>
                </a:solidFill>
                <a:effectLst>
                  <a:outerShdw blurRad="50800" dist="38100" dir="5400000" algn="t" rotWithShape="0">
                    <a:prstClr val="black">
                      <a:alpha val="40000"/>
                    </a:prstClr>
                  </a:outerShdw>
                </a:effectLst>
                <a:latin typeface="Cuprum" panose="02000506000000020004" pitchFamily="2" charset="0"/>
              </a:rPr>
              <a:t>MLS# 16009559 ~ $480,000</a:t>
            </a:r>
            <a:endParaRPr lang="en-US" sz="2000" dirty="0">
              <a:solidFill>
                <a:schemeClr val="bg1"/>
              </a:solidFill>
              <a:effectLst>
                <a:outerShdw blurRad="50800" dist="38100" dir="5400000" algn="t" rotWithShape="0">
                  <a:prstClr val="black">
                    <a:alpha val="40000"/>
                  </a:prstClr>
                </a:outerShdw>
              </a:effectLst>
              <a:latin typeface="Cuprum" panose="02000506000000020004" pitchFamily="2" charset="0"/>
            </a:endParaRPr>
          </a:p>
        </p:txBody>
      </p:sp>
      <p:sp>
        <p:nvSpPr>
          <p:cNvPr id="6" name="Rectangle 5"/>
          <p:cNvSpPr/>
          <p:nvPr/>
        </p:nvSpPr>
        <p:spPr>
          <a:xfrm>
            <a:off x="0" y="9135070"/>
            <a:ext cx="3886200" cy="861774"/>
          </a:xfrm>
          <a:prstGeom prst="rect">
            <a:avLst/>
          </a:prstGeom>
        </p:spPr>
        <p:txBody>
          <a:bodyPr>
            <a:spAutoFit/>
          </a:bodyPr>
          <a:lstStyle/>
          <a:p>
            <a:r>
              <a:rPr lang="en-US" b="1" dirty="0" smtClean="0">
                <a:latin typeface="Cuprum" panose="02000506000000020004" pitchFamily="2" charset="0"/>
              </a:rPr>
              <a:t>Johnny Crosby</a:t>
            </a:r>
          </a:p>
          <a:p>
            <a:r>
              <a:rPr lang="en-US" sz="1600" dirty="0" smtClean="0">
                <a:latin typeface="Cuprum" panose="02000506000000020004" pitchFamily="2" charset="0"/>
              </a:rPr>
              <a:t>(843) 270-9407</a:t>
            </a:r>
          </a:p>
          <a:p>
            <a:r>
              <a:rPr lang="en-US" sz="1600" dirty="0" smtClean="0">
                <a:latin typeface="Cuprum" panose="02000506000000020004" pitchFamily="2" charset="0"/>
              </a:rPr>
              <a:t>jcrosby@propertyadvisorsinc.com</a:t>
            </a:r>
            <a:endParaRPr lang="en-US" sz="1600" dirty="0">
              <a:latin typeface="Cuprum" panose="02000506000000020004" pitchFamily="2" charset="0"/>
            </a:endParaRPr>
          </a:p>
        </p:txBody>
      </p:sp>
      <p:sp>
        <p:nvSpPr>
          <p:cNvPr id="7" name="Rectangle 6"/>
          <p:cNvSpPr/>
          <p:nvPr/>
        </p:nvSpPr>
        <p:spPr>
          <a:xfrm>
            <a:off x="3886200" y="9223561"/>
            <a:ext cx="3886200" cy="830997"/>
          </a:xfrm>
          <a:prstGeom prst="rect">
            <a:avLst/>
          </a:prstGeom>
        </p:spPr>
        <p:txBody>
          <a:bodyPr>
            <a:spAutoFit/>
          </a:bodyPr>
          <a:lstStyle/>
          <a:p>
            <a:pPr algn="r"/>
            <a:r>
              <a:rPr lang="en-US" sz="1200" dirty="0" smtClean="0">
                <a:latin typeface="Cuprum" panose="02000506000000020004" pitchFamily="2" charset="0"/>
              </a:rPr>
              <a:t>Brand Name Real Estate</a:t>
            </a:r>
          </a:p>
          <a:p>
            <a:pPr algn="r"/>
            <a:r>
              <a:rPr lang="en-US" sz="1200" dirty="0" smtClean="0">
                <a:latin typeface="Cuprum" panose="02000506000000020004" pitchFamily="2" charset="0"/>
              </a:rPr>
              <a:t>4 Carriage Lane Suite 106</a:t>
            </a:r>
          </a:p>
          <a:p>
            <a:pPr algn="r"/>
            <a:r>
              <a:rPr lang="en-US" sz="1200" dirty="0" smtClean="0">
                <a:latin typeface="Cuprum" panose="02000506000000020004" pitchFamily="2" charset="0"/>
              </a:rPr>
              <a:t>Charleston, SC 29407</a:t>
            </a:r>
          </a:p>
          <a:p>
            <a:pPr algn="r"/>
            <a:r>
              <a:rPr lang="en-US" sz="1200" dirty="0" smtClean="0">
                <a:latin typeface="Cuprum" panose="02000506000000020004" pitchFamily="2" charset="0"/>
              </a:rPr>
              <a:t>www.newcongroup.com</a:t>
            </a:r>
            <a:endParaRPr lang="en-US" sz="1200" dirty="0">
              <a:latin typeface="Cuprum" panose="02000506000000020004" pitchFamily="2" charset="0"/>
            </a:endParaRPr>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5958" y="5288226"/>
            <a:ext cx="914400" cy="60960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5958" y="6072723"/>
            <a:ext cx="914400" cy="60960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5958" y="6857220"/>
            <a:ext cx="914400" cy="609600"/>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75958" y="7641717"/>
            <a:ext cx="914400" cy="609600"/>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5958" y="8426213"/>
            <a:ext cx="914400" cy="609600"/>
          </a:xfrm>
          <a:prstGeom prst="rect">
            <a:avLst/>
          </a:prstGeom>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79704" y="5236825"/>
            <a:ext cx="914400" cy="609600"/>
          </a:xfrm>
          <a:prstGeom prst="rect">
            <a:avLst/>
          </a:prstGeom>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79704" y="6034172"/>
            <a:ext cx="914400" cy="609600"/>
          </a:xfrm>
          <a:prstGeom prst="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79704" y="6831519"/>
            <a:ext cx="914400" cy="609600"/>
          </a:xfrm>
          <a:prstGeom prst="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79704" y="7628866"/>
            <a:ext cx="914400" cy="609600"/>
          </a:xfrm>
          <a:prstGeom prst="rect">
            <a:avLst/>
          </a:prstGeom>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79704" y="8426213"/>
            <a:ext cx="914400" cy="609600"/>
          </a:xfrm>
          <a:prstGeom prst="rect">
            <a:avLst/>
          </a:prstGeom>
        </p:spPr>
      </p:pic>
    </p:spTree>
    <p:extLst>
      <p:ext uri="{BB962C8B-B14F-4D97-AF65-F5344CB8AC3E}">
        <p14:creationId xmlns:p14="http://schemas.microsoft.com/office/powerpoint/2010/main" val="10752511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191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Cuprum</vt:lpstr>
      <vt:lpstr>Office Theme</vt:lpstr>
      <vt:lpstr>$3,000 Agent Bonus if ratified before July 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Sellers Offering $3,000 Bonus!</dc:title>
  <dc:creator>A. Thomas Price</dc:creator>
  <cp:lastModifiedBy>A. Thomas Price</cp:lastModifiedBy>
  <cp:revision>4</cp:revision>
  <dcterms:created xsi:type="dcterms:W3CDTF">2016-05-23T15:32:19Z</dcterms:created>
  <dcterms:modified xsi:type="dcterms:W3CDTF">2016-05-23T16:23:51Z</dcterms:modified>
</cp:coreProperties>
</file>