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60" y="-166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161" y="885370"/>
            <a:ext cx="3701145" cy="24674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" y="0"/>
            <a:ext cx="7772400" cy="885370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mbd" pitchFamily="18" charset="0"/>
              </a:rPr>
              <a:t>The Perfect James Island 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mbd" pitchFamily="18" charset="0"/>
              </a:rPr>
              <a:t>House</a:t>
            </a:r>
            <a:b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mbd" pitchFamily="18" charset="0"/>
              </a:rPr>
            </a:br>
            <a:r>
              <a:rPr lang="en-US" sz="2000" i="1" dirty="0" smtClean="0">
                <a:solidFill>
                  <a:srgbClr val="FF0000"/>
                </a:solidFill>
                <a:latin typeface="Arno Pro Smbd" pitchFamily="18" charset="0"/>
              </a:rPr>
              <a:t>Open </a:t>
            </a:r>
            <a:r>
              <a:rPr lang="en-US" sz="2000" i="1" dirty="0">
                <a:solidFill>
                  <a:srgbClr val="FF0000"/>
                </a:solidFill>
                <a:latin typeface="Arno Pro Smbd" pitchFamily="18" charset="0"/>
              </a:rPr>
              <a:t>House Sunday 2-4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39" y="5345571"/>
            <a:ext cx="5376123" cy="3602298"/>
          </a:xfrm>
        </p:spPr>
        <p:txBody>
          <a:bodyPr anchor="ctr">
            <a:noAutofit/>
          </a:bodyPr>
          <a:lstStyle/>
          <a:p>
            <a:r>
              <a:rPr lang="en-US" sz="1600" dirty="0">
                <a:latin typeface="Arno Pro Smbd"/>
              </a:rPr>
              <a:t>Open floor plan designed with entertaining in mind. And the entertaining doesn't stop indoors! Easy sunroom access to the backyard greets the guests with a pool (4/2016 new pump, liner, and plumbing)  and KAYAK access to the fishing lake! The floated dock (Dock Blocks TM) conveys with the right offer. Study/Bonus room can be converted to a master suite since laundry room is plumbed for a bathroom - bigger bonus is its 1000 </a:t>
            </a:r>
            <a:r>
              <a:rPr lang="en-US" sz="1600" dirty="0" err="1">
                <a:latin typeface="Arno Pro Smbd"/>
              </a:rPr>
              <a:t>sq</a:t>
            </a:r>
            <a:r>
              <a:rPr lang="en-US" sz="1600" dirty="0">
                <a:latin typeface="Arno Pro Smbd"/>
              </a:rPr>
              <a:t> </a:t>
            </a:r>
            <a:r>
              <a:rPr lang="en-US" sz="1600" dirty="0" err="1">
                <a:latin typeface="Arno Pro Smbd"/>
              </a:rPr>
              <a:t>ft</a:t>
            </a:r>
            <a:r>
              <a:rPr lang="en-US" sz="1600" dirty="0">
                <a:latin typeface="Arno Pro Smbd"/>
              </a:rPr>
              <a:t> attic space! Custom Kitchen gives more than ample storage and cooking ease with pull outs for spices and disposal bins. Don't miss the large walk-in closet in the middle bedroom. </a:t>
            </a:r>
            <a:r>
              <a:rPr lang="en-US" sz="1600">
                <a:latin typeface="Arno Pro Smbd"/>
              </a:rPr>
              <a:t>3rd bedroom has the future in mind with custom built-ins which will convert to a student's study area, or remove granite changing table which leaves room for a single bed. </a:t>
            </a:r>
            <a:endParaRPr lang="en-US" sz="1600" dirty="0">
              <a:latin typeface="Arno Pro Smbd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" y="4415468"/>
            <a:ext cx="1216152" cy="8107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" y="8145906"/>
            <a:ext cx="1204257" cy="80283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" y="3478750"/>
            <a:ext cx="1216152" cy="81076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" y="6288904"/>
            <a:ext cx="1204464" cy="80297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" y="7217830"/>
            <a:ext cx="1203189" cy="802126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209040" y="3488829"/>
            <a:ext cx="53340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latin typeface="Arno Pro Smbd" pitchFamily="18" charset="0"/>
              </a:rPr>
              <a:t>1066 </a:t>
            </a:r>
            <a:r>
              <a:rPr lang="en-US" sz="3200" dirty="0" smtClean="0">
                <a:latin typeface="Arno Pro Smbd" pitchFamily="18" charset="0"/>
              </a:rPr>
              <a:t>Wellington</a:t>
            </a:r>
          </a:p>
          <a:p>
            <a:pPr algn="ctr"/>
            <a:endParaRPr lang="en-US" sz="2400" dirty="0" smtClean="0">
              <a:latin typeface="Arno Pro Smbd" pitchFamily="18" charset="0"/>
            </a:endParaRPr>
          </a:p>
          <a:p>
            <a:pPr algn="ctr"/>
            <a:r>
              <a:rPr lang="en-US" sz="2400" dirty="0" smtClean="0">
                <a:latin typeface="Arno Pro Smbd" pitchFamily="18" charset="0"/>
              </a:rPr>
              <a:t>Lawton Bluff ~ Charleston</a:t>
            </a:r>
            <a:r>
              <a:rPr lang="en-US" sz="2400" dirty="0">
                <a:latin typeface="Arno Pro Smbd" pitchFamily="18" charset="0"/>
              </a:rPr>
              <a:t>, SC 29412</a:t>
            </a:r>
          </a:p>
          <a:p>
            <a:pPr algn="ctr"/>
            <a:r>
              <a:rPr lang="en-US" sz="2400" dirty="0">
                <a:latin typeface="Arno Pro Smbd" pitchFamily="18" charset="0"/>
              </a:rPr>
              <a:t>MLS# </a:t>
            </a:r>
            <a:r>
              <a:rPr lang="en-US" sz="2400" dirty="0" smtClean="0">
                <a:latin typeface="Arno Pro Smbd" pitchFamily="18" charset="0"/>
              </a:rPr>
              <a:t>16009021 ~ $</a:t>
            </a:r>
            <a:r>
              <a:rPr lang="en-US" sz="2400" dirty="0">
                <a:latin typeface="Arno Pro Smbd" pitchFamily="18" charset="0"/>
              </a:rPr>
              <a:t>469,900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20320" y="8968026"/>
            <a:ext cx="779272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Arno Pro Smbd" pitchFamily="18" charset="0"/>
              </a:rPr>
              <a:t>Robin Crump</a:t>
            </a:r>
            <a:endParaRPr lang="en-US" b="1" dirty="0">
              <a:latin typeface="Arno Pro Smbd" pitchFamily="18" charset="0"/>
            </a:endParaRPr>
          </a:p>
          <a:p>
            <a:pPr algn="ctr"/>
            <a:r>
              <a:rPr lang="en-US" sz="1600" dirty="0">
                <a:latin typeface="Arno Pro Smbd" pitchFamily="18" charset="0"/>
              </a:rPr>
              <a:t>(843) </a:t>
            </a:r>
            <a:r>
              <a:rPr lang="en-US" sz="1600" dirty="0" smtClean="0">
                <a:latin typeface="Arno Pro Smbd" pitchFamily="18" charset="0"/>
              </a:rPr>
              <a:t>813-5688</a:t>
            </a:r>
          </a:p>
          <a:p>
            <a:pPr algn="ctr"/>
            <a:r>
              <a:rPr lang="en-US" sz="1600" dirty="0" smtClean="0">
                <a:latin typeface="Arno Pro Smbd" pitchFamily="18" charset="0"/>
              </a:rPr>
              <a:t>Robincrumprealestate@gmail.com</a:t>
            </a:r>
            <a:endParaRPr lang="en-US" sz="1600" dirty="0">
              <a:latin typeface="Arno Pro Smbd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0160" y="9781400"/>
            <a:ext cx="77724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Arno Pro Smbd" pitchFamily="18" charset="0"/>
              </a:rPr>
              <a:t>Brand Name Real Estate | </a:t>
            </a:r>
            <a:r>
              <a:rPr lang="fr-FR" sz="1100" dirty="0">
                <a:latin typeface="Arno Pro Smbd" pitchFamily="18" charset="0"/>
              </a:rPr>
              <a:t>4 </a:t>
            </a:r>
            <a:r>
              <a:rPr lang="fr-FR" sz="1100" dirty="0" err="1">
                <a:latin typeface="Arno Pro Smbd" pitchFamily="18" charset="0"/>
              </a:rPr>
              <a:t>Carriage</a:t>
            </a:r>
            <a:r>
              <a:rPr lang="fr-FR" sz="1100" dirty="0">
                <a:latin typeface="Arno Pro Smbd" pitchFamily="18" charset="0"/>
              </a:rPr>
              <a:t> Lane, Suite </a:t>
            </a:r>
            <a:r>
              <a:rPr lang="fr-FR" sz="1100" dirty="0" smtClean="0">
                <a:latin typeface="Arno Pro Smbd" pitchFamily="18" charset="0"/>
              </a:rPr>
              <a:t>106 | Charleston </a:t>
            </a:r>
            <a:r>
              <a:rPr lang="fr-FR" sz="1100" dirty="0">
                <a:latin typeface="Arno Pro Smbd" pitchFamily="18" charset="0"/>
              </a:rPr>
              <a:t>SC 29407</a:t>
            </a:r>
            <a:endParaRPr lang="en-US" sz="1100" dirty="0">
              <a:latin typeface="Arno Pro Smbd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90" y="892627"/>
            <a:ext cx="3690259" cy="246017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37" y="9119472"/>
            <a:ext cx="597766" cy="7534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4161" y="9294542"/>
            <a:ext cx="1180145" cy="48685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6157" y="4409057"/>
            <a:ext cx="1216152" cy="81076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5162" y="3478546"/>
            <a:ext cx="1207147" cy="804764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5162" y="6282085"/>
            <a:ext cx="1207147" cy="804764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5163" y="7212596"/>
            <a:ext cx="1207146" cy="804764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5163" y="8143105"/>
            <a:ext cx="1207146" cy="8047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" y="5352186"/>
            <a:ext cx="1216152" cy="81076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6157" y="5345571"/>
            <a:ext cx="1216152" cy="81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67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192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Arno Pro Smbd</vt:lpstr>
      <vt:lpstr>Calibri</vt:lpstr>
      <vt:lpstr>Times New Roman</vt:lpstr>
      <vt:lpstr>Office Theme</vt:lpstr>
      <vt:lpstr>The Perfect James Island House Open House Sunday 2-4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Reduced!</dc:title>
  <dc:creator>CVH360</dc:creator>
  <cp:lastModifiedBy>A. Thomas Price</cp:lastModifiedBy>
  <cp:revision>19</cp:revision>
  <dcterms:created xsi:type="dcterms:W3CDTF">2006-08-16T00:00:00Z</dcterms:created>
  <dcterms:modified xsi:type="dcterms:W3CDTF">2016-04-09T14:05:22Z</dcterms:modified>
</cp:coreProperties>
</file>