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1704"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5/5/2020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image" Target="../media/image3.gif"/><Relationship Id="rId15" Type="http://schemas.openxmlformats.org/officeDocument/2006/relationships/image" Target="../media/image10.jpg"/><Relationship Id="rId10" Type="http://schemas.microsoft.com/office/2007/relationships/hdphoto" Target="../media/hdphoto3.wdp"/><Relationship Id="rId4" Type="http://schemas.openxmlformats.org/officeDocument/2006/relationships/image" Target="../media/image2.jpg"/><Relationship Id="rId9" Type="http://schemas.openxmlformats.org/officeDocument/2006/relationships/image" Target="../media/image6.png"/><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t="-2000" b="-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228601" y="997734"/>
            <a:ext cx="3809267" cy="2848050"/>
          </a:xfrm>
          <a:prstGeom prst="rect">
            <a:avLst/>
          </a:prstGeom>
          <a:ln>
            <a:noFill/>
          </a:ln>
          <a:effectLst>
            <a:softEdge rad="112500"/>
          </a:effectLst>
        </p:spPr>
      </p:pic>
      <p:sp>
        <p:nvSpPr>
          <p:cNvPr id="3" name="Subtitle 2"/>
          <p:cNvSpPr>
            <a:spLocks noGrp="1"/>
          </p:cNvSpPr>
          <p:nvPr>
            <p:ph type="subTitle" idx="1"/>
          </p:nvPr>
        </p:nvSpPr>
        <p:spPr>
          <a:xfrm>
            <a:off x="487126" y="5168064"/>
            <a:ext cx="7255351" cy="2519963"/>
          </a:xfrm>
        </p:spPr>
        <p:txBody>
          <a:bodyPr anchor="ctr">
            <a:noAutofit/>
          </a:bodyPr>
          <a:lstStyle/>
          <a:p>
            <a:r>
              <a:rPr lang="en-US" sz="1800" dirty="0">
                <a:solidFill>
                  <a:schemeClr val="bg1"/>
                </a:solidFill>
                <a:effectLst>
                  <a:outerShdw blurRad="38100" dist="38100" dir="2700000" algn="tl">
                    <a:srgbClr val="000000">
                      <a:alpha val="43137"/>
                    </a:srgbClr>
                  </a:outerShdw>
                </a:effectLst>
                <a:latin typeface="Georgia" panose="02040502050405020303" pitchFamily="18" charset="0"/>
              </a:rPr>
              <a:t>This home has three bedrooms and two baths on a quiet street. The hardwood floors in the home have been re-done in June 2019. The home is brick with a sunroom at the front of the house. The front has a wrought iron fence and sitting area on the porch. The house has a history of being a show place at Christmas!!! The owner would decorate the tree with 2000 lights and ornaments she collected over the years. The cars would stop to look at the lights. There is a fireplace in the living room as well as one of the bedrooms. There are also many original glass doorknobs still present.</a:t>
            </a:r>
            <a:endParaRPr lang="en-US" sz="1800" b="1" i="1"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13" name="Rectangle 12"/>
          <p:cNvSpPr/>
          <p:nvPr/>
        </p:nvSpPr>
        <p:spPr>
          <a:xfrm>
            <a:off x="212249" y="9259906"/>
            <a:ext cx="7772400" cy="646331"/>
          </a:xfrm>
          <a:prstGeom prst="rect">
            <a:avLst/>
          </a:prstGeom>
        </p:spPr>
        <p:txBody>
          <a:bodyPr wrap="square">
            <a:spAutoFit/>
          </a:bodyPr>
          <a:lstStyle/>
          <a:p>
            <a:pPr algn="r"/>
            <a:r>
              <a:rPr lang="en-US" sz="1200" b="1" dirty="0">
                <a:solidFill>
                  <a:schemeClr val="bg1"/>
                </a:solidFill>
                <a:latin typeface="Georgia" panose="02040502050405020303" pitchFamily="18" charset="0"/>
              </a:rPr>
              <a:t>Karen Brown</a:t>
            </a:r>
          </a:p>
          <a:p>
            <a:pPr algn="r"/>
            <a:r>
              <a:rPr lang="en-US" sz="1200" dirty="0">
                <a:solidFill>
                  <a:schemeClr val="bg1"/>
                </a:solidFill>
                <a:latin typeface="Georgia" panose="02040502050405020303" pitchFamily="18" charset="0"/>
              </a:rPr>
              <a:t>(843) 709-4029</a:t>
            </a:r>
          </a:p>
          <a:p>
            <a:pPr algn="r"/>
            <a:r>
              <a:rPr lang="en-US" sz="1200" dirty="0">
                <a:solidFill>
                  <a:schemeClr val="bg1"/>
                </a:solidFill>
                <a:latin typeface="Georgia" panose="02040502050405020303" pitchFamily="18" charset="0"/>
              </a:rPr>
              <a:t>karenbrown22@gmail.com</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435977"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05005" y="9282988"/>
            <a:ext cx="2077372" cy="600164"/>
          </a:xfrm>
          <a:prstGeom prst="rect">
            <a:avLst/>
          </a:prstGeom>
        </p:spPr>
        <p:txBody>
          <a:bodyPr wrap="square">
            <a:spAutoFit/>
          </a:bodyPr>
          <a:lstStyle/>
          <a:p>
            <a:pPr algn="ctr"/>
            <a:r>
              <a:rPr lang="en-US" sz="1100" dirty="0">
                <a:solidFill>
                  <a:schemeClr val="bg1"/>
                </a:solidFill>
                <a:latin typeface="Georgia" panose="02040502050405020303" pitchFamily="18" charset="0"/>
              </a:rPr>
              <a:t>AgentOwned Premiere Group</a:t>
            </a:r>
          </a:p>
          <a:p>
            <a:pPr algn="ctr"/>
            <a:r>
              <a:rPr lang="en-US" sz="1100" dirty="0">
                <a:solidFill>
                  <a:schemeClr val="bg1"/>
                </a:solidFill>
                <a:latin typeface="Georgia" panose="02040502050405020303" pitchFamily="18" charset="0"/>
              </a:rPr>
              <a:t>141 A N. Main Street</a:t>
            </a:r>
          </a:p>
          <a:p>
            <a:pPr algn="ctr"/>
            <a:r>
              <a:rPr lang="en-US" sz="1100" dirty="0">
                <a:solidFill>
                  <a:schemeClr val="bg1"/>
                </a:solidFill>
                <a:latin typeface="Georgia" panose="02040502050405020303" pitchFamily="18" charset="0"/>
              </a:rPr>
              <a:t>Summerville, SC 29483</a:t>
            </a:r>
          </a:p>
        </p:txBody>
      </p:sp>
      <p:sp>
        <p:nvSpPr>
          <p:cNvPr id="5" name="Rectangle 4"/>
          <p:cNvSpPr/>
          <p:nvPr/>
        </p:nvSpPr>
        <p:spPr>
          <a:xfrm>
            <a:off x="935843" y="13430"/>
            <a:ext cx="6357917" cy="800219"/>
          </a:xfrm>
          <a:prstGeom prst="rect">
            <a:avLst/>
          </a:prstGeom>
        </p:spPr>
        <p:txBody>
          <a:bodyPr wrap="square">
            <a:spAutoFit/>
          </a:bodyPr>
          <a:lstStyle/>
          <a:p>
            <a:pPr algn="ctr"/>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1068 Peake Street</a:t>
            </a:r>
          </a:p>
          <a:p>
            <a:pPr algn="ctr"/>
            <a:r>
              <a:rPr lang="en-US" sz="1800" dirty="0">
                <a:solidFill>
                  <a:schemeClr val="bg1"/>
                </a:solidFill>
                <a:effectLst>
                  <a:outerShdw blurRad="38100" dist="38100" dir="2700000" algn="tl">
                    <a:srgbClr val="000000">
                      <a:alpha val="43137"/>
                    </a:srgbClr>
                  </a:outerShdw>
                </a:effectLst>
                <a:latin typeface="Georgia" panose="02040502050405020303" pitchFamily="18" charset="0"/>
              </a:rPr>
              <a:t>Holly Hill, SC 29059 | MLS# 19019477 | $199,900</a:t>
            </a:r>
            <a:endParaRPr lang="en-US" sz="1800" dirty="0">
              <a:solidFill>
                <a:schemeClr val="bg1"/>
              </a:solidFill>
              <a:effectLst>
                <a:outerShdw blurRad="38100" dist="38100" dir="2700000" algn="tl">
                  <a:srgbClr val="000000">
                    <a:alpha val="43137"/>
                  </a:srgbClr>
                </a:outerShdw>
              </a:effectLst>
            </a:endParaRPr>
          </a:p>
        </p:txBody>
      </p:sp>
      <p:sp>
        <p:nvSpPr>
          <p:cNvPr id="11" name="Rectangle 10"/>
          <p:cNvSpPr/>
          <p:nvPr/>
        </p:nvSpPr>
        <p:spPr>
          <a:xfrm>
            <a:off x="0" y="4029871"/>
            <a:ext cx="8229600" cy="954107"/>
          </a:xfrm>
          <a:prstGeom prst="rect">
            <a:avLst/>
          </a:prstGeom>
          <a:solidFill>
            <a:schemeClr val="tx2"/>
          </a:solidFill>
        </p:spPr>
        <p:txBody>
          <a:bodyPr wrap="square" lIns="91440" tIns="45720" rIns="91440" bIns="45720" anchor="ctr">
            <a:spAutoFit/>
          </a:bodyPr>
          <a:lstStyle/>
          <a:p>
            <a:pPr algn="ctr"/>
            <a:r>
              <a:rPr lang="en-US" sz="2800" b="1" i="1" dirty="0">
                <a:ln w="0"/>
                <a:solidFill>
                  <a:schemeClr val="bg1"/>
                </a:solidFill>
                <a:effectLst>
                  <a:outerShdw blurRad="38100" dist="19050" dir="2700000" algn="tl" rotWithShape="0">
                    <a:schemeClr val="dk1">
                      <a:alpha val="40000"/>
                    </a:schemeClr>
                  </a:outerShdw>
                </a:effectLst>
                <a:latin typeface="Georgia" panose="02040502050405020303" pitchFamily="18" charset="0"/>
              </a:rPr>
              <a:t>This Property Won't Last Long</a:t>
            </a:r>
          </a:p>
          <a:p>
            <a:pPr algn="ctr"/>
            <a:r>
              <a:rPr lang="en-US" sz="2800" b="1" i="1" dirty="0">
                <a:ln w="0"/>
                <a:solidFill>
                  <a:schemeClr val="bg1"/>
                </a:solidFill>
                <a:effectLst>
                  <a:outerShdw blurRad="38100" dist="19050" dir="2700000" algn="tl" rotWithShape="0">
                    <a:schemeClr val="dk1">
                      <a:alpha val="40000"/>
                    </a:schemeClr>
                  </a:outerShdw>
                </a:effectLst>
                <a:latin typeface="Georgia" panose="02040502050405020303" pitchFamily="18" charset="0"/>
              </a:rPr>
              <a:t>Make An Appointment Today!!!</a:t>
            </a:r>
            <a:endParaRPr lang="en-US" sz="2400" i="1" dirty="0">
              <a:ln w="0"/>
              <a:solidFill>
                <a:schemeClr val="bg1"/>
              </a:solidFill>
              <a:effectLst>
                <a:outerShdw blurRad="38100" dist="19050" dir="2700000" algn="tl" rotWithShape="0">
                  <a:schemeClr val="dk1">
                    <a:alpha val="40000"/>
                  </a:schemeClr>
                </a:outerShdw>
              </a:effectLst>
              <a:latin typeface="Georgia" panose="02040502050405020303" pitchFamily="18"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45552" y="7872113"/>
            <a:ext cx="1338499" cy="1000746"/>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7" cstate="print">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1900894" y="7874063"/>
            <a:ext cx="1335892" cy="998797"/>
          </a:xfrm>
          <a:prstGeom prst="rect">
            <a:avLst/>
          </a:prstGeom>
          <a:ln>
            <a:noFill/>
          </a:ln>
          <a:effectLst>
            <a:outerShdw blurRad="190500" algn="tl" rotWithShape="0">
              <a:srgbClr val="000000">
                <a:alpha val="70000"/>
              </a:srgbClr>
            </a:outerShdw>
          </a:effectLst>
        </p:spPr>
      </p:pic>
      <p:pic>
        <p:nvPicPr>
          <p:cNvPr id="19" name="Picture 18">
            <a:extLst>
              <a:ext uri="{FF2B5EF4-FFF2-40B4-BE49-F238E27FC236}">
                <a16:creationId xmlns:a16="http://schemas.microsoft.com/office/drawing/2014/main" id="{391E687B-AAFD-41FA-B807-7855025C239B}"/>
              </a:ext>
            </a:extLst>
          </p:cNvPr>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356237" y="7874063"/>
            <a:ext cx="1335892" cy="998797"/>
          </a:xfrm>
          <a:prstGeom prst="rect">
            <a:avLst/>
          </a:prstGeom>
          <a:ln>
            <a:noFill/>
          </a:ln>
          <a:effectLst>
            <a:outerShdw blurRad="190500" algn="tl" rotWithShape="0">
              <a:srgbClr val="000000">
                <a:alpha val="70000"/>
              </a:srgbClr>
            </a:outerShdw>
          </a:effectLst>
        </p:spPr>
      </p:pic>
      <p:pic>
        <p:nvPicPr>
          <p:cNvPr id="20" name="Picture 19">
            <a:extLst>
              <a:ext uri="{FF2B5EF4-FFF2-40B4-BE49-F238E27FC236}">
                <a16:creationId xmlns:a16="http://schemas.microsoft.com/office/drawing/2014/main" id="{A990B7F4-7927-4254-9509-F0829C9B9E6F}"/>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8763000" y="7156411"/>
            <a:ext cx="1338499" cy="1000747"/>
          </a:xfrm>
          <a:prstGeom prst="rect">
            <a:avLst/>
          </a:prstGeom>
          <a:ln>
            <a:noFill/>
          </a:ln>
          <a:effectLst>
            <a:outerShdw blurRad="190500" algn="tl" rotWithShape="0">
              <a:srgbClr val="000000">
                <a:alpha val="70000"/>
              </a:srgbClr>
            </a:outerShdw>
          </a:effectLst>
        </p:spPr>
      </p:pic>
      <p:pic>
        <p:nvPicPr>
          <p:cNvPr id="21" name="Picture 20">
            <a:extLst>
              <a:ext uri="{FF2B5EF4-FFF2-40B4-BE49-F238E27FC236}">
                <a16:creationId xmlns:a16="http://schemas.microsoft.com/office/drawing/2014/main" id="{6C2BC266-7EB6-4AD8-9041-D88697A52688}"/>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rcRect/>
          <a:stretch/>
        </p:blipFill>
        <p:spPr>
          <a:xfrm>
            <a:off x="4992815" y="7874063"/>
            <a:ext cx="1335892" cy="998797"/>
          </a:xfrm>
          <a:prstGeom prst="rect">
            <a:avLst/>
          </a:prstGeom>
          <a:ln>
            <a:noFill/>
          </a:ln>
          <a:effectLst>
            <a:outerShdw blurRad="190500" algn="tl" rotWithShape="0">
              <a:srgbClr val="000000">
                <a:alpha val="70000"/>
              </a:srgbClr>
            </a:outerShdw>
          </a:effectLst>
        </p:spPr>
      </p:pic>
      <p:pic>
        <p:nvPicPr>
          <p:cNvPr id="22" name="Picture 21">
            <a:extLst>
              <a:ext uri="{FF2B5EF4-FFF2-40B4-BE49-F238E27FC236}">
                <a16:creationId xmlns:a16="http://schemas.microsoft.com/office/drawing/2014/main" id="{C09377DF-3CD0-41F7-B4EC-A1A57CE560C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537471" y="7874063"/>
            <a:ext cx="1335892" cy="998797"/>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325242E9-4B2B-435E-9A1A-D2DA28EA2795}"/>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4191733" y="997734"/>
            <a:ext cx="3809266" cy="2848050"/>
          </a:xfrm>
          <a:prstGeom prst="rect">
            <a:avLst/>
          </a:prstGeom>
          <a:ln>
            <a:noFill/>
          </a:ln>
          <a:effectLst>
            <a:softEdge rad="112500"/>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169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31</cp:revision>
  <dcterms:created xsi:type="dcterms:W3CDTF">2006-08-16T00:00:00Z</dcterms:created>
  <dcterms:modified xsi:type="dcterms:W3CDTF">2020-05-05T18:14:58Z</dcterms:modified>
</cp:coreProperties>
</file>