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338" y="215901"/>
            <a:ext cx="5202236" cy="363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24" y="1669786"/>
            <a:ext cx="1950889" cy="130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24" y="3123672"/>
            <a:ext cx="1929061" cy="130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24" y="215901"/>
            <a:ext cx="1918145" cy="130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24" y="4577558"/>
            <a:ext cx="1923997" cy="13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24" y="6029856"/>
            <a:ext cx="1919417" cy="130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24" y="7483742"/>
            <a:ext cx="1934516" cy="130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14575" y="4408487"/>
            <a:ext cx="5211762" cy="135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106 Arbor Oaks Drive</a:t>
            </a:r>
            <a:br>
              <a:rPr kumimoji="0" lang="en-US" altLang="en-US" sz="2000" b="1" i="0" u="none" strike="noStrike" cap="none" normalizeH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Arbor Oaks ~ Summerville, SC 29485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17020377 ~ </a:t>
            </a: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$219,900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 Bedrooms ~ 2½ Bathrooms</a:t>
            </a:r>
            <a:endParaRPr kumimoji="0" lang="en-US" altLang="en-US" b="1" i="0" u="none" strike="noStrike" cap="none" normalizeH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09812" y="6134099"/>
            <a:ext cx="5221288" cy="256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Absolute Bargain! Unbelievable Price!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 bedroom, 2.5 bath home in great condition priced low and firm for your pre-approved buyer who wants a great deal on the nicest home in Summerville. Hurry, it won’t last long at this low, low price.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Since this is a super-value price, do your buyer a favor and submit a strong offer today before other offers come in.</a:t>
            </a:r>
            <a:endParaRPr lang="en-US" altLang="en-US" sz="16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969419" y="3433139"/>
            <a:ext cx="3902074" cy="76041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latin typeface="Century Gothic" panose="020B0502020202020204" pitchFamily="34" charset="0"/>
              </a:rPr>
              <a:t>#1 BEST VALUE IN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latin typeface="Century Gothic" panose="020B0502020202020204" pitchFamily="34" charset="0"/>
              </a:rPr>
              <a:t>SUMMERVILLE!</a:t>
            </a:r>
            <a:endParaRPr kumimoji="0" lang="en-US" altLang="en-US" sz="1600" b="1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www.TeamWalshRealEstate.com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7650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8382" y="1250951"/>
            <a:ext cx="1961801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92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14</cp:revision>
  <dcterms:created xsi:type="dcterms:W3CDTF">2016-09-13T00:28:37Z</dcterms:created>
  <dcterms:modified xsi:type="dcterms:W3CDTF">2017-07-25T13:48:55Z</dcterms:modified>
</cp:coreProperties>
</file>