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-2160" y="-72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87963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22533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790281" y="752687"/>
            <a:ext cx="1485662" cy="1601978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0599" y="752687"/>
            <a:ext cx="4330144" cy="1601978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14161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37591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7"/>
            <a:ext cx="6606540" cy="28003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789101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30598" y="4379807"/>
            <a:ext cx="2907903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368040" y="4379807"/>
            <a:ext cx="2907904" cy="1239266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72741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7"/>
            <a:ext cx="3434160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4" y="2865544"/>
            <a:ext cx="3435509" cy="11942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4" y="4059767"/>
            <a:ext cx="3435509" cy="737573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21238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06846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88712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0" y="509693"/>
            <a:ext cx="2557066" cy="216916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2" y="509696"/>
            <a:ext cx="4344988" cy="1092581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0" y="2678856"/>
            <a:ext cx="2557066" cy="87566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22288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0"/>
            <a:ext cx="4663440" cy="105791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7"/>
            <a:ext cx="4663440" cy="768096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1"/>
            <a:ext cx="4663440" cy="150240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56800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7"/>
            <a:ext cx="6995160" cy="2133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3"/>
            <a:ext cx="6995160" cy="84484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7/31/2014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90"/>
            <a:ext cx="24612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90"/>
            <a:ext cx="1813560" cy="68156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29914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g"/><Relationship Id="rId13" Type="http://schemas.openxmlformats.org/officeDocument/2006/relationships/image" Target="../media/image12.jp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g"/><Relationship Id="rId11" Type="http://schemas.openxmlformats.org/officeDocument/2006/relationships/image" Target="../media/image10.jpg"/><Relationship Id="rId5" Type="http://schemas.openxmlformats.org/officeDocument/2006/relationships/image" Target="../media/image4.jpg"/><Relationship Id="rId10" Type="http://schemas.openxmlformats.org/officeDocument/2006/relationships/image" Target="../media/image9.jpeg"/><Relationship Id="rId4" Type="http://schemas.openxmlformats.org/officeDocument/2006/relationships/image" Target="../media/image3.jpg"/><Relationship Id="rId9" Type="http://schemas.openxmlformats.org/officeDocument/2006/relationships/image" Target="../media/image8.jpg"/><Relationship Id="rId14" Type="http://schemas.openxmlformats.org/officeDocument/2006/relationships/image" Target="../media/image13.jp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14600" y="4215384"/>
            <a:ext cx="3310129" cy="1225296"/>
          </a:xfrm>
        </p:spPr>
        <p:txBody>
          <a:bodyPr anchor="ctr">
            <a:noAutofit/>
          </a:bodyPr>
          <a:lstStyle/>
          <a:p>
            <a:r>
              <a:rPr lang="en-US" sz="2800" b="1" dirty="0" smtClean="0">
                <a:latin typeface="Adobe Caslon Pro" pitchFamily="18" charset="0"/>
              </a:rPr>
              <a:t>106 Aviary Ct</a:t>
            </a:r>
            <a:br>
              <a:rPr lang="en-US" sz="2800" b="1" dirty="0" smtClean="0">
                <a:latin typeface="Adobe Caslon Pro" pitchFamily="18" charset="0"/>
              </a:rPr>
            </a:br>
            <a:r>
              <a:rPr lang="en-US" sz="1800" b="1" dirty="0" smtClean="0">
                <a:latin typeface="Adobe Caslon Pro" pitchFamily="18" charset="0"/>
              </a:rPr>
              <a:t>Sylvan Acres - Summerville, SC</a:t>
            </a:r>
            <a:br>
              <a:rPr lang="en-US" sz="1800" b="1" dirty="0" smtClean="0">
                <a:latin typeface="Adobe Caslon Pro" pitchFamily="18" charset="0"/>
              </a:rPr>
            </a:br>
            <a:r>
              <a:rPr lang="en-US" sz="1800" b="1" dirty="0" smtClean="0">
                <a:latin typeface="Adobe Caslon Pro" pitchFamily="18" charset="0"/>
              </a:rPr>
              <a:t>MLS# 1415667 - $550,000</a:t>
            </a:r>
            <a:endParaRPr lang="en-US" sz="1800" b="1" dirty="0">
              <a:latin typeface="Adobe Caslon Pro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570" y="11588726"/>
            <a:ext cx="4875051" cy="1190918"/>
          </a:xfrm>
        </p:spPr>
        <p:txBody>
          <a:bodyPr anchor="t">
            <a:noAutofit/>
          </a:bodyPr>
          <a:lstStyle/>
          <a:p>
            <a:r>
              <a:rPr lang="en-US" sz="1800" b="1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Janis </a:t>
            </a:r>
            <a:r>
              <a:rPr lang="en-US" sz="1800" b="1" dirty="0" err="1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Flodin</a:t>
            </a:r>
            <a:endParaRPr lang="en-US" sz="1800" b="1" dirty="0" smtClean="0">
              <a:solidFill>
                <a:schemeClr val="bg2">
                  <a:lumMod val="25000"/>
                </a:schemeClr>
              </a:solidFill>
              <a:latin typeface="Adobe Caslon Pro" pitchFamily="18" charset="0"/>
            </a:endParaRP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843-729-0584 M</a:t>
            </a: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Adobe Caslon Pro" pitchFamily="18" charset="0"/>
              </a:rPr>
              <a:t>jflodin.bcd@gmail.com</a:t>
            </a:r>
          </a:p>
          <a:p>
            <a:endParaRPr lang="en-US" sz="1100" dirty="0" smtClean="0">
              <a:latin typeface="Adobe Caslon Pro" pitchFamily="18" charset="0"/>
            </a:endParaRPr>
          </a:p>
          <a:p>
            <a:r>
              <a:rPr lang="en-US" sz="1100" dirty="0">
                <a:solidFill>
                  <a:schemeClr val="bg2">
                    <a:lumMod val="50000"/>
                  </a:schemeClr>
                </a:solidFill>
                <a:latin typeface="Adobe Caslon Pro" pitchFamily="18" charset="0"/>
              </a:rPr>
              <a:t>B C D Properties LLC | 123 Piccadilly Loop | Summerville, SC 29483</a:t>
            </a:r>
          </a:p>
          <a:p>
            <a:endParaRPr lang="en-US" sz="1400" dirty="0">
              <a:latin typeface="Adobe Caslon Pro" pitchFamily="18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85621" y="11567160"/>
            <a:ext cx="1086779" cy="123444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411" t="10492" r="7118" b="20663"/>
          <a:stretch/>
        </p:blipFill>
        <p:spPr>
          <a:xfrm>
            <a:off x="-18230" y="11566770"/>
            <a:ext cx="1828800" cy="123483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153" y="10090404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41577" y="10090404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8" name="Picture 17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10090404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26" name="Picture 7" descr="http://csontrako.com/wp-content/uploads/2013/07/wine_csontrako.com_.jpg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62200" y="7772400"/>
            <a:ext cx="3463290" cy="230886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8629650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10090404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27" name="Picture 10" descr="https://encrypted-tbn1.gstatic.com/images?q=tbn:ANd9GcS8t2a_NxsbINP4l6GXmf0b-Tv7mFIeoOVz3eAqKEx9Didl5zq7zw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20777" y="5440680"/>
            <a:ext cx="3503951" cy="2331720"/>
          </a:xfrm>
          <a:prstGeom prst="rect">
            <a:avLst/>
          </a:prstGeom>
          <a:noFill/>
          <a:ln w="12700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5692140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4223385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4728" y="7160895"/>
            <a:ext cx="1947672" cy="146075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pic>
        <p:nvPicPr>
          <p:cNvPr id="11" name="Picture 10"/>
          <p:cNvPicPr>
            <a:picLocks noChangeAspect="1"/>
          </p:cNvPicPr>
          <p:nvPr/>
        </p:nvPicPr>
        <p:blipFill rotWithShape="1"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83" t="1480" r="7667" b="186"/>
          <a:stretch/>
        </p:blipFill>
        <p:spPr>
          <a:xfrm>
            <a:off x="2362200" y="0"/>
            <a:ext cx="5410200" cy="4215384"/>
          </a:xfrm>
          <a:prstGeom prst="rect">
            <a:avLst/>
          </a:prstGeom>
          <a:noFill/>
          <a:ln w="12700">
            <a:solidFill>
              <a:schemeClr val="bg1"/>
            </a:solidFill>
          </a:ln>
        </p:spPr>
      </p:pic>
      <p:sp>
        <p:nvSpPr>
          <p:cNvPr id="6" name="Rectangle 5"/>
          <p:cNvSpPr/>
          <p:nvPr/>
        </p:nvSpPr>
        <p:spPr>
          <a:xfrm>
            <a:off x="1" y="0"/>
            <a:ext cx="2514599" cy="10081260"/>
          </a:xfrm>
          <a:prstGeom prst="rect">
            <a:avLst/>
          </a:prstGeom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algn="ctr"/>
            <a:r>
              <a:rPr lang="en-US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Brokers &amp; Agents</a:t>
            </a:r>
          </a:p>
          <a:p>
            <a:pPr algn="ctr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Please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Join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us</a:t>
            </a:r>
            <a:b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</a:b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for our</a:t>
            </a: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OPEN HOUSE </a:t>
            </a:r>
          </a:p>
          <a:p>
            <a:pPr algn="ctr"/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Wine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and </a:t>
            </a:r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Appetizers</a:t>
            </a: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will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be served. 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Qualified </a:t>
            </a:r>
            <a:r>
              <a:rPr lang="en-US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clients </a:t>
            </a:r>
            <a:r>
              <a:rPr lang="en-US" sz="160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are </a:t>
            </a:r>
            <a:r>
              <a:rPr lang="en-US" sz="16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welcome.</a:t>
            </a:r>
            <a:endParaRPr lang="en-US" sz="1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Friday 8/8/14</a:t>
            </a:r>
          </a:p>
          <a:p>
            <a:pPr algn="ctr"/>
            <a:r>
              <a:rPr lang="en-US" sz="16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roadway" panose="04040905080B02020502" pitchFamily="82" charset="0"/>
              </a:rPr>
              <a:t>3:00-7:00p</a:t>
            </a:r>
            <a:endParaRPr lang="en-US" sz="16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roadway" panose="04040905080B02020502" pitchFamily="82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-30930" y="3948291"/>
            <a:ext cx="2545530" cy="6186309"/>
          </a:xfrm>
          <a:prstGeom prst="rect">
            <a:avLst/>
          </a:prstGeom>
        </p:spPr>
        <p:txBody>
          <a:bodyPr wrap="square" anchor="t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Charleston Side House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New custom construction just completed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5 bedroom, 4.5 bath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Master bedroom downstairs</a:t>
            </a:r>
          </a:p>
          <a:p>
            <a:pPr algn="ctr">
              <a:lnSpc>
                <a:spcPct val="150000"/>
              </a:lnSpc>
            </a:pP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Doorless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walk in shower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Built in cosmetic vanity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Gourmet kitchen upgrades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Deck and patio, covered walkway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Two sets of French doors to deck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10’ ceilings, 8’ doors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Extensive Custom trim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Coffered ceiling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Built in office upstairs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Energy efficient 2x6 exterior walls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Spray foam insulation throughout</a:t>
            </a:r>
          </a:p>
          <a:p>
            <a:pPr algn="ctr">
              <a:lnSpc>
                <a:spcPct val="150000"/>
              </a:lnSpc>
            </a:pPr>
            <a:r>
              <a:rPr lang="en-US" sz="1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Tankless</a:t>
            </a: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 hot water heater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Recirculating loop for instant hot water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Two fire places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3 car detached garage</a:t>
            </a:r>
          </a:p>
          <a:p>
            <a:pPr algn="ctr">
              <a:lnSpc>
                <a:spcPct val="150000"/>
              </a:lnSpc>
            </a:pPr>
            <a:r>
              <a:rPr lang="en-US" sz="1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dobe Caslon Pro" pitchFamily="18" charset="0"/>
              </a:rPr>
              <a:t>Irrigated Lawn and Security system</a:t>
            </a:r>
          </a:p>
        </p:txBody>
      </p:sp>
    </p:spTree>
    <p:extLst>
      <p:ext uri="{BB962C8B-B14F-4D97-AF65-F5344CB8AC3E}">
        <p14:creationId xmlns:p14="http://schemas.microsoft.com/office/powerpoint/2010/main" val="82668467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57</TotalTime>
  <Words>115</Words>
  <Application>Microsoft Office PowerPoint</Application>
  <PresentationFormat>Custom</PresentationFormat>
  <Paragraphs>38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106 Aviary Ct Sylvan Acres - Summerville, SC MLS# 1415667 - $550,000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1000 Moss Haven Ln Summerville, SC MLS# 1415046 Just Reduced to $59,000</dc:title>
  <dc:creator>CVH360</dc:creator>
  <cp:lastModifiedBy>atp1313@gmail.com</cp:lastModifiedBy>
  <cp:revision>11</cp:revision>
  <dcterms:created xsi:type="dcterms:W3CDTF">2006-08-16T00:00:00Z</dcterms:created>
  <dcterms:modified xsi:type="dcterms:W3CDTF">2014-07-31T18:52:24Z</dcterms:modified>
</cp:coreProperties>
</file>