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478" y="473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9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5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752687"/>
            <a:ext cx="1485662" cy="160197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752687"/>
            <a:ext cx="4330144" cy="160197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5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9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8" y="4379807"/>
            <a:ext cx="2907903" cy="12392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4379807"/>
            <a:ext cx="2907904" cy="12392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7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4" y="2865544"/>
            <a:ext cx="3435509" cy="11942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4" y="4059767"/>
            <a:ext cx="3435509" cy="7375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2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8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7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509693"/>
            <a:ext cx="2557066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509696"/>
            <a:ext cx="4344988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678856"/>
            <a:ext cx="2557066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2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0"/>
            <a:ext cx="466344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1"/>
            <a:ext cx="466344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0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90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90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90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9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6096000" y="4195953"/>
            <a:ext cx="5824727" cy="5865875"/>
          </a:xfrm>
          <a:prstGeom prst="rec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461665"/>
            <a:ext cx="2875716" cy="3258768"/>
          </a:xfrm>
        </p:spPr>
        <p:txBody>
          <a:bodyPr anchor="ctr">
            <a:noAutofit/>
          </a:bodyPr>
          <a:lstStyle/>
          <a:p>
            <a:r>
              <a:rPr lang="en-US" sz="3200" dirty="0">
                <a:latin typeface="Adobe Caslon Pro" pitchFamily="18" charset="0"/>
              </a:rPr>
              <a:t>106 Aviary </a:t>
            </a:r>
            <a:r>
              <a:rPr lang="en-US" sz="3200" dirty="0" smtClean="0">
                <a:latin typeface="Adobe Caslon Pro" pitchFamily="18" charset="0"/>
              </a:rPr>
              <a:t>Ct</a:t>
            </a:r>
            <a:br>
              <a:rPr lang="en-US" sz="3200" dirty="0" smtClean="0">
                <a:latin typeface="Adobe Caslon Pro" pitchFamily="18" charset="0"/>
              </a:rPr>
            </a:br>
            <a:r>
              <a:rPr lang="en-US" sz="3200" dirty="0">
                <a:latin typeface="Adobe Caslon Pro" pitchFamily="18" charset="0"/>
              </a:rPr>
              <a:t/>
            </a:r>
            <a:br>
              <a:rPr lang="en-US" sz="3200" dirty="0">
                <a:latin typeface="Adobe Caslon Pro" pitchFamily="18" charset="0"/>
              </a:rPr>
            </a:br>
            <a:r>
              <a:rPr lang="en-US" sz="2400" dirty="0">
                <a:latin typeface="Adobe Caslon Pro" pitchFamily="18" charset="0"/>
              </a:rPr>
              <a:t>Summerville SC</a:t>
            </a:r>
            <a:br>
              <a:rPr lang="en-US" sz="2400" dirty="0">
                <a:latin typeface="Adobe Caslon Pro" pitchFamily="18" charset="0"/>
              </a:rPr>
            </a:br>
            <a:r>
              <a:rPr lang="en-US" sz="2400" dirty="0">
                <a:latin typeface="Adobe Caslon Pro" pitchFamily="18" charset="0"/>
              </a:rPr>
              <a:t>MLS </a:t>
            </a:r>
            <a:r>
              <a:rPr lang="en-US" sz="2400" dirty="0" smtClean="0">
                <a:latin typeface="Adobe Caslon Pro" pitchFamily="18" charset="0"/>
              </a:rPr>
              <a:t>1415667</a:t>
            </a:r>
            <a:br>
              <a:rPr lang="en-US" sz="2400" dirty="0" smtClean="0">
                <a:latin typeface="Adobe Caslon Pro" pitchFamily="18" charset="0"/>
              </a:rPr>
            </a:br>
            <a:r>
              <a:rPr lang="en-US" sz="2400" dirty="0" smtClean="0">
                <a:latin typeface="Adobe Caslon Pro" pitchFamily="18" charset="0"/>
              </a:rPr>
              <a:t>$549,400</a:t>
            </a:r>
            <a:br>
              <a:rPr lang="en-US" sz="2400" dirty="0" smtClean="0">
                <a:latin typeface="Adobe Caslon Pro" pitchFamily="18" charset="0"/>
              </a:rPr>
            </a:br>
            <a:r>
              <a:rPr lang="en-US" sz="2400" dirty="0">
                <a:latin typeface="Adobe Caslon Pro" pitchFamily="18" charset="0"/>
              </a:rPr>
              <a:t/>
            </a:r>
            <a:br>
              <a:rPr lang="en-US" sz="2400" dirty="0">
                <a:latin typeface="Adobe Caslon Pro" pitchFamily="18" charset="0"/>
              </a:rPr>
            </a:br>
            <a:r>
              <a:rPr lang="en-US" sz="2000" dirty="0">
                <a:latin typeface="Adobe Caslon Pro" pitchFamily="18" charset="0"/>
              </a:rPr>
              <a:t>3485 </a:t>
            </a:r>
            <a:r>
              <a:rPr lang="en-US" sz="2000" dirty="0" smtClean="0">
                <a:latin typeface="Adobe Caslon Pro" pitchFamily="18" charset="0"/>
              </a:rPr>
              <a:t>square feet</a:t>
            </a:r>
            <a:br>
              <a:rPr lang="en-US" sz="2000" dirty="0" smtClean="0">
                <a:latin typeface="Adobe Caslon Pro" pitchFamily="18" charset="0"/>
              </a:rPr>
            </a:br>
            <a:r>
              <a:rPr lang="en-US" sz="2000" dirty="0" smtClean="0">
                <a:latin typeface="Adobe Caslon Pro" pitchFamily="18" charset="0"/>
              </a:rPr>
              <a:t>5 </a:t>
            </a:r>
            <a:r>
              <a:rPr lang="en-US" sz="2000" dirty="0" smtClean="0">
                <a:latin typeface="Adobe Caslon Pro" pitchFamily="18" charset="0"/>
              </a:rPr>
              <a:t>bedroom | 4</a:t>
            </a:r>
            <a:r>
              <a:rPr lang="en-US" sz="2000" dirty="0" smtClean="0">
                <a:latin typeface="Adobe Caslon Pro" pitchFamily="18" charset="0"/>
              </a:rPr>
              <a:t>½ baths</a:t>
            </a:r>
            <a:endParaRPr lang="en-US" sz="1400" b="1" i="1" dirty="0">
              <a:solidFill>
                <a:srgbClr val="FF0000"/>
              </a:solidFill>
              <a:latin typeface="Adobe Caslon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570" y="11588726"/>
            <a:ext cx="4875051" cy="1190918"/>
          </a:xfrm>
        </p:spPr>
        <p:txBody>
          <a:bodyPr anchor="t">
            <a:noAutofit/>
          </a:bodyPr>
          <a:lstStyle/>
          <a:p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Janis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Flodin</a:t>
            </a:r>
            <a:endParaRPr lang="en-US" sz="1800" b="1" dirty="0" smtClean="0">
              <a:solidFill>
                <a:schemeClr val="bg2">
                  <a:lumMod val="25000"/>
                </a:schemeClr>
              </a:solidFill>
              <a:latin typeface="Adobe Caslon Pro" pitchFamily="18" charset="0"/>
            </a:endParaRP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843-729-0584 M</a:t>
            </a: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jflodin.bcd@gmail.com</a:t>
            </a:r>
          </a:p>
          <a:p>
            <a:endParaRPr lang="en-US" sz="1100" dirty="0" smtClean="0">
              <a:latin typeface="Adobe Caslon Pro" pitchFamily="18" charset="0"/>
            </a:endParaRPr>
          </a:p>
          <a:p>
            <a:r>
              <a:rPr lang="en-US" sz="1100" dirty="0">
                <a:solidFill>
                  <a:schemeClr val="bg2">
                    <a:lumMod val="50000"/>
                  </a:schemeClr>
                </a:solidFill>
                <a:latin typeface="Adobe Caslon Pro" pitchFamily="18" charset="0"/>
              </a:rPr>
              <a:t>B C D Properties LLC | 123 Piccadilly Loop | Summerville, SC 29483</a:t>
            </a:r>
          </a:p>
          <a:p>
            <a:endParaRPr lang="en-US" sz="1400" dirty="0">
              <a:latin typeface="Adobe Caslon Pro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621" y="11567160"/>
            <a:ext cx="1086779" cy="1234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1" t="10492" r="7118" b="20663"/>
          <a:stretch/>
        </p:blipFill>
        <p:spPr>
          <a:xfrm>
            <a:off x="-2390945" y="11622845"/>
            <a:ext cx="1828800" cy="123483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053" y="10173068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725" y="10172688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72688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26" name="Picture 7" descr="http://csontrako.com/wp-content/uploads/2013/07/wine_csontrako.com_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49577" y="7772400"/>
            <a:ext cx="3463290" cy="230886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8881282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10172688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27" name="Picture 10" descr="https://encrypted-tbn1.gstatic.com/images?q=tbn:ANd9GcS8t2a_NxsbINP4l6GXmf0b-Tv7mFIeoOVz3eAqKEx9Didl5zq7zw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91000" y="5440680"/>
            <a:ext cx="3503951" cy="233172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825" y="5007061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7" y="3715654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7589875"/>
            <a:ext cx="1947672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718" y="461665"/>
            <a:ext cx="4896682" cy="325876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1" y="3733800"/>
            <a:ext cx="5824726" cy="655564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Here 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are a few reasons to add this home to your list of must-shows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:</a:t>
            </a:r>
            <a:endParaRPr lang="en-US" sz="700" b="1" dirty="0">
              <a:solidFill>
                <a:schemeClr val="tx2">
                  <a:lumMod val="75000"/>
                </a:schemeClr>
              </a:solidFill>
              <a:latin typeface="Adobe Caslon Pro" pitchFamily="18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Built by well known GREEN custom home builder and developer J &amp; J Custom Homes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Charleston Historic style Side House surrounded by wooded border and Low Country style homes on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cul-de-sac</a:t>
            </a:r>
            <a:endParaRPr lang="en-US" sz="1400" b="1" dirty="0">
              <a:solidFill>
                <a:schemeClr val="tx2">
                  <a:lumMod val="75000"/>
                </a:schemeClr>
              </a:solidFill>
              <a:latin typeface="Adobe Caslon Pro" pitchFamily="18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Located in Dorchester 2 school district and walking distance to Pinewood Preparatory School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Energy efficiency spray foam insulation throughout plus 2x6 exterior walls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Gourmet features in kitchen with “keeping room” family area with gas fireplace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Living room with wood burning fireplace and two sets of French doors to deck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Stamped concrete patio and covered walkway to three car spacious garage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Gleaming hardwood floors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10’ ceilings, 8’ doors, coffered ceiling and custom trim throughout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Master suite downstairs with walk in shower, garden tub, huge walk-in closet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Custom built in office located upstairs for student or home office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Tankless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 hot water heater with recirculating loop for instant hot water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Security system, irrigated lawn</a:t>
            </a:r>
          </a:p>
        </p:txBody>
      </p:sp>
      <p:pic>
        <p:nvPicPr>
          <p:cNvPr id="5" name="Picture 1" descr="image002"/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7" t="3806" r="5566" b="4159"/>
          <a:stretch/>
        </p:blipFill>
        <p:spPr bwMode="auto">
          <a:xfrm>
            <a:off x="215899" y="11687176"/>
            <a:ext cx="1524001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" y="0"/>
            <a:ext cx="7772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  <a:latin typeface="Adobe Caslon Pro" pitchFamily="18" charset="0"/>
              </a:rPr>
              <a:t>$</a:t>
            </a:r>
            <a:r>
              <a:rPr lang="en-US" sz="2400" b="1" i="1" dirty="0" smtClean="0">
                <a:solidFill>
                  <a:srgbClr val="FF0000"/>
                </a:solidFill>
                <a:latin typeface="Adobe Caslon Pro" pitchFamily="18" charset="0"/>
              </a:rPr>
              <a:t>2,000 </a:t>
            </a:r>
            <a:r>
              <a:rPr lang="en-US" sz="2400" b="1" i="1" dirty="0">
                <a:solidFill>
                  <a:srgbClr val="FF0000"/>
                </a:solidFill>
                <a:latin typeface="Adobe Caslon Pro" pitchFamily="18" charset="0"/>
              </a:rPr>
              <a:t>Buyers Agent Bonus at Closing</a:t>
            </a:r>
            <a:r>
              <a:rPr lang="en-US" sz="2400" b="1" i="1" dirty="0" smtClean="0">
                <a:solidFill>
                  <a:srgbClr val="FF0000"/>
                </a:solidFill>
                <a:latin typeface="Adobe Caslon Pro" pitchFamily="18" charset="0"/>
              </a:rPr>
              <a:t>!</a:t>
            </a:r>
            <a:endParaRPr lang="en-US" sz="2400" i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826" y="6298468"/>
            <a:ext cx="1947670" cy="12961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826684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196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106 Aviary Ct  Summerville SC MLS 1415667 $549,400  3485 square feet 5 bedroom | 4½ baths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1000 Moss Haven Ln Summerville, SC MLS# 1415046 Just Reduced to $59,000</dc:title>
  <dc:creator>CVH360</dc:creator>
  <cp:lastModifiedBy>atp1313@gmail.com</cp:lastModifiedBy>
  <cp:revision>18</cp:revision>
  <dcterms:created xsi:type="dcterms:W3CDTF">2006-08-16T00:00:00Z</dcterms:created>
  <dcterms:modified xsi:type="dcterms:W3CDTF">2014-10-01T13:23:23Z</dcterms:modified>
</cp:coreProperties>
</file>