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00292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0773"/>
            <a:ext cx="3733800" cy="243230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106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Buckfield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 Ct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Weatherstone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MLS#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14030478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$1,650/Mo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2,730 </a:t>
            </a:r>
            <a:r>
              <a:rPr lang="en-US" sz="1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Ft - 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5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Bedroom - 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3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Microsoft Sans Serif" panose="020B0604020202020204" pitchFamily="34" charset="0"/>
              </a:rPr>
              <a:t>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07" y="4986329"/>
            <a:ext cx="7490587" cy="380923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This is a great open floor </a:t>
            </a:r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plan.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It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has a living/dining combo, an eat-in kitchen with a walk-in pantry, and cabinets galore! </a:t>
            </a:r>
            <a:endParaRPr lang="en-US" sz="1800" dirty="0" smtClean="0">
              <a:solidFill>
                <a:schemeClr val="tx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This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kitchen overlooks a family room that has a fireplace. </a:t>
            </a:r>
            <a:endParaRPr lang="en-US" sz="1800" dirty="0" smtClean="0">
              <a:solidFill>
                <a:schemeClr val="tx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There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is a bedroom downstairs with a full bath across the hall. </a:t>
            </a:r>
            <a:endParaRPr lang="en-US" sz="1800" dirty="0" smtClean="0">
              <a:solidFill>
                <a:schemeClr val="tx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Upstairs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are 4 more bedrooms and two full </a:t>
            </a:r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baths.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master bedroom is gigantic with a gigantic walk-in closet. </a:t>
            </a:r>
            <a:endParaRPr lang="en-US" sz="1800" dirty="0" smtClean="0">
              <a:solidFill>
                <a:schemeClr val="tx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Off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kitchen is a screened-in porch that overlooks a pond. </a:t>
            </a:r>
            <a:endParaRPr lang="en-US" sz="1800" dirty="0" smtClean="0">
              <a:solidFill>
                <a:schemeClr val="tx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Weatherstone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boasts of a play park, swimming pool, and sidewalks. </a:t>
            </a:r>
            <a:endParaRPr lang="en-US" sz="1800" dirty="0" smtClean="0">
              <a:solidFill>
                <a:schemeClr val="tx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</a:t>
            </a: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best part is that Weatherstone is a mile from I-26, shopping and dining!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38303" y="3560860"/>
            <a:ext cx="7495794" cy="1163876"/>
            <a:chOff x="152400" y="3560860"/>
            <a:chExt cx="7495794" cy="116387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114"/>
            <a:stretch/>
          </p:blipFill>
          <p:spPr bwMode="auto">
            <a:xfrm>
              <a:off x="152400" y="3560860"/>
              <a:ext cx="1732280" cy="1163876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73571" y="3560861"/>
              <a:ext cx="1732280" cy="1163875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94742" y="3560861"/>
              <a:ext cx="1732280" cy="1163875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15914" y="3560861"/>
              <a:ext cx="1732280" cy="1163875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6" name="Rectangle 5"/>
          <p:cNvSpPr/>
          <p:nvPr/>
        </p:nvSpPr>
        <p:spPr>
          <a:xfrm>
            <a:off x="5076190" y="9012156"/>
            <a:ext cx="2764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Century Gothic" panose="020B0502020202020204" pitchFamily="34" charset="0"/>
                <a:cs typeface="Microsoft Sans Serif" panose="020B0604020202020204" pitchFamily="34" charset="0"/>
              </a:rPr>
              <a:t>Liz &amp; Bob Simonds</a:t>
            </a:r>
            <a:endParaRPr lang="en-US" sz="16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843-261-7138 O </a:t>
            </a:r>
            <a:r>
              <a:rPr lang="en-US" sz="1200" dirty="0" smtClean="0">
                <a:latin typeface="Century Gothic" panose="020B0502020202020204" pitchFamily="34" charset="0"/>
                <a:cs typeface="Microsoft Sans Serif" panose="020B0604020202020204" pitchFamily="34" charset="0"/>
              </a:rPr>
              <a:t>| 843-437-9696 M</a:t>
            </a:r>
            <a:r>
              <a:rPr lang="en-US" sz="12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1200" dirty="0"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lizandbob@agentowned.com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 Realty Co. Premier Group, Inc</a:t>
            </a:r>
            <a:r>
              <a:rPr lang="en-US" sz="1000" dirty="0" smtClean="0">
                <a:latin typeface="Century Gothic" panose="020B0502020202020204" pitchFamily="34" charset="0"/>
                <a:cs typeface="Microsoft Sans Serif" panose="020B0604020202020204" pitchFamily="34" charset="0"/>
              </a:rPr>
              <a:t>. | 141 </a:t>
            </a:r>
            <a:r>
              <a:rPr lang="en-US" sz="10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A N. Main </a:t>
            </a:r>
            <a:r>
              <a:rPr lang="en-US" sz="1000" dirty="0" smtClean="0">
                <a:latin typeface="Century Gothic" panose="020B0502020202020204" pitchFamily="34" charset="0"/>
                <a:cs typeface="Microsoft Sans Serif" panose="020B0604020202020204" pitchFamily="34" charset="0"/>
              </a:rPr>
              <a:t>St | Summerville</a:t>
            </a:r>
            <a:r>
              <a:rPr lang="en-US" sz="10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, SC 29483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99738" y="762465"/>
            <a:ext cx="3648456" cy="243061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Down Ribbon 9"/>
          <p:cNvSpPr/>
          <p:nvPr/>
        </p:nvSpPr>
        <p:spPr>
          <a:xfrm>
            <a:off x="843280" y="70486"/>
            <a:ext cx="6085840" cy="539114"/>
          </a:xfrm>
          <a:prstGeom prst="ribbon">
            <a:avLst>
              <a:gd name="adj1" fmla="val 16667"/>
              <a:gd name="adj2" fmla="val 71913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Close to Shopping, Dining, &amp; Easy Access to I-26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106 Buckfield Ct  Weatherstone  Summerville, SC MLS# 14030478 $1,650/Mo  2,730 Sq Ft - 5 Bedroom - 3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13</cp:revision>
  <dcterms:created xsi:type="dcterms:W3CDTF">2006-08-16T00:00:00Z</dcterms:created>
  <dcterms:modified xsi:type="dcterms:W3CDTF">2014-12-16T18:08:33Z</dcterms:modified>
</cp:coreProperties>
</file>